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embeddedFontLst>
    <p:embeddedFont>
      <p:font typeface="Poppins"/>
      <p:regular r:id="rId14"/>
      <p:bold r:id="rId15"/>
      <p:italic r:id="rId16"/>
      <p:boldItalic r:id="rId17"/>
    </p:embeddedFont>
    <p:embeddedFont>
      <p:font typeface="Poppins SemiBold"/>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oppinsSemiBold-italic.fntdata"/><Relationship Id="rId21" Type="http://schemas.openxmlformats.org/officeDocument/2006/relationships/font" Target="fonts/Poppins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Poppins-bold.fntdata"/><Relationship Id="rId14" Type="http://schemas.openxmlformats.org/officeDocument/2006/relationships/font" Target="fonts/Poppins-regular.fntdata"/><Relationship Id="rId17" Type="http://schemas.openxmlformats.org/officeDocument/2006/relationships/font" Target="fonts/Poppins-boldItalic.fntdata"/><Relationship Id="rId16" Type="http://schemas.openxmlformats.org/officeDocument/2006/relationships/font" Target="fonts/Poppins-italic.fntdata"/><Relationship Id="rId19" Type="http://schemas.openxmlformats.org/officeDocument/2006/relationships/font" Target="fonts/PoppinsSemiBold-bold.fntdata"/><Relationship Id="rId18" Type="http://schemas.openxmlformats.org/officeDocument/2006/relationships/font" Target="fonts/PoppinsSemiBold-regular.fntdata"/></Relationships>
</file>

<file path=ppt/media/image1.gif>
</file>

<file path=ppt/media/image10.png>
</file>

<file path=ppt/media/image11.png>
</file>

<file path=ppt/media/image12.gif>
</file>

<file path=ppt/media/image13.gif>
</file>

<file path=ppt/media/image14.gif>
</file>

<file path=ppt/media/image15.gif>
</file>

<file path=ppt/media/image16.png>
</file>

<file path=ppt/media/image17.png>
</file>

<file path=ppt/media/image2.png>
</file>

<file path=ppt/media/image3.jpg>
</file>

<file path=ppt/media/image4.png>
</file>

<file path=ppt/media/image5.png>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1" name="Shape 11"/>
        <p:cNvGrpSpPr/>
        <p:nvPr/>
      </p:nvGrpSpPr>
      <p:grpSpPr>
        <a:xfrm>
          <a:off x="0" y="0"/>
          <a:ext cx="0" cy="0"/>
          <a:chOff x="0" y="0"/>
          <a:chExt cx="0" cy="0"/>
        </a:xfrm>
      </p:grpSpPr>
      <p:sp>
        <p:nvSpPr>
          <p:cNvPr id="12" name="Google Shape;12;p2"/>
          <p:cNvSpPr/>
          <p:nvPr>
            <p:ph idx="2" type="pic"/>
          </p:nvPr>
        </p:nvSpPr>
        <p:spPr>
          <a:xfrm>
            <a:off x="0" y="0"/>
            <a:ext cx="12192000"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p:spTree>
      <p:nvGrpSpPr>
        <p:cNvPr id="83" name="Shape 83"/>
        <p:cNvGrpSpPr/>
        <p:nvPr/>
      </p:nvGrpSpPr>
      <p:grpSpPr>
        <a:xfrm>
          <a:off x="0" y="0"/>
          <a:ext cx="0" cy="0"/>
          <a:chOff x="0" y="0"/>
          <a:chExt cx="0" cy="0"/>
        </a:xfrm>
      </p:grpSpPr>
      <p:sp>
        <p:nvSpPr>
          <p:cNvPr id="84" name="Google Shape;84;p11"/>
          <p:cNvSpPr/>
          <p:nvPr/>
        </p:nvSpPr>
        <p:spPr>
          <a:xfrm rot="5400000">
            <a:off x="2666810" y="-2666809"/>
            <a:ext cx="6858000" cy="12192000"/>
          </a:xfrm>
          <a:custGeom>
            <a:rect b="b" l="l" r="r" t="t"/>
            <a:pathLst>
              <a:path extrusionOk="0" h="12192000" w="6858000">
                <a:moveTo>
                  <a:pt x="0" y="0"/>
                </a:moveTo>
                <a:lnTo>
                  <a:pt x="6858000" y="0"/>
                </a:lnTo>
                <a:lnTo>
                  <a:pt x="6858000" y="12192000"/>
                </a:lnTo>
                <a:lnTo>
                  <a:pt x="0" y="12192000"/>
                </a:lnTo>
                <a:close/>
              </a:path>
            </a:pathLst>
          </a:custGeom>
          <a:gradFill>
            <a:gsLst>
              <a:gs pos="0">
                <a:srgbClr val="6C25BF"/>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 name="Google Shape;85;p11"/>
          <p:cNvSpPr/>
          <p:nvPr/>
        </p:nvSpPr>
        <p:spPr>
          <a:xfrm rot="5400000">
            <a:off x="1971560" y="-2380449"/>
            <a:ext cx="8159750" cy="11541760"/>
          </a:xfrm>
          <a:custGeom>
            <a:rect b="b" l="l" r="r" t="t"/>
            <a:pathLst>
              <a:path extrusionOk="0" h="11541760" w="8159750">
                <a:moveTo>
                  <a:pt x="0" y="0"/>
                </a:moveTo>
                <a:lnTo>
                  <a:pt x="8159750" y="0"/>
                </a:lnTo>
                <a:lnTo>
                  <a:pt x="8159750" y="11541760"/>
                </a:lnTo>
                <a:lnTo>
                  <a:pt x="0" y="1154176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6" name="Google Shape;86;p11"/>
          <p:cNvSpPr/>
          <p:nvPr/>
        </p:nvSpPr>
        <p:spPr>
          <a:xfrm>
            <a:off x="0" y="0"/>
            <a:ext cx="10008869" cy="6697987"/>
          </a:xfrm>
          <a:custGeom>
            <a:rect b="b" l="l" r="r" t="t"/>
            <a:pathLst>
              <a:path extrusionOk="0" h="6697987" w="10008869">
                <a:moveTo>
                  <a:pt x="0" y="0"/>
                </a:moveTo>
                <a:lnTo>
                  <a:pt x="0" y="6657340"/>
                </a:lnTo>
                <a:cubicBezTo>
                  <a:pt x="6902450" y="7184390"/>
                  <a:pt x="9255760" y="2456180"/>
                  <a:pt x="10008870" y="0"/>
                </a:cubicBezTo>
                <a:lnTo>
                  <a:pt x="0" y="0"/>
                </a:lnTo>
                <a:close/>
              </a:path>
            </a:pathLst>
          </a:custGeom>
          <a:gradFill>
            <a:gsLst>
              <a:gs pos="0">
                <a:srgbClr val="6C25BF"/>
              </a:gs>
              <a:gs pos="100000">
                <a:srgbClr val="5A1F9D"/>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 name="Google Shape;87;p11"/>
          <p:cNvSpPr/>
          <p:nvPr/>
        </p:nvSpPr>
        <p:spPr>
          <a:xfrm>
            <a:off x="8042909" y="5252720"/>
            <a:ext cx="4149090" cy="1605279"/>
          </a:xfrm>
          <a:custGeom>
            <a:rect b="b" l="l" r="r" t="t"/>
            <a:pathLst>
              <a:path extrusionOk="0" h="1605279" w="4149090">
                <a:moveTo>
                  <a:pt x="0" y="1605280"/>
                </a:moveTo>
                <a:lnTo>
                  <a:pt x="4149090" y="1605280"/>
                </a:lnTo>
                <a:lnTo>
                  <a:pt x="4149090" y="0"/>
                </a:lnTo>
                <a:cubicBezTo>
                  <a:pt x="3180080" y="88900"/>
                  <a:pt x="1584960" y="426720"/>
                  <a:pt x="0" y="1605280"/>
                </a:cubicBezTo>
                <a:close/>
              </a:path>
            </a:pathLst>
          </a:custGeom>
          <a:gradFill>
            <a:gsLst>
              <a:gs pos="0">
                <a:srgbClr val="6C25BF"/>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 name="Google Shape;88;p11"/>
          <p:cNvSpPr/>
          <p:nvPr/>
        </p:nvSpPr>
        <p:spPr>
          <a:xfrm>
            <a:off x="9502140" y="3950970"/>
            <a:ext cx="2689859" cy="2907029"/>
          </a:xfrm>
          <a:custGeom>
            <a:rect b="b" l="l" r="r" t="t"/>
            <a:pathLst>
              <a:path extrusionOk="0" h="2907029" w="2689859">
                <a:moveTo>
                  <a:pt x="2689860" y="2907030"/>
                </a:moveTo>
                <a:lnTo>
                  <a:pt x="2689860" y="0"/>
                </a:lnTo>
                <a:cubicBezTo>
                  <a:pt x="1308100" y="346710"/>
                  <a:pt x="241300" y="1485900"/>
                  <a:pt x="0" y="2907030"/>
                </a:cubicBezTo>
                <a:lnTo>
                  <a:pt x="2689860" y="2907030"/>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 name="Google Shape;89;p11"/>
          <p:cNvSpPr/>
          <p:nvPr/>
        </p:nvSpPr>
        <p:spPr>
          <a:xfrm>
            <a:off x="0" y="0"/>
            <a:ext cx="8661400" cy="6835140"/>
          </a:xfrm>
          <a:custGeom>
            <a:rect b="b" l="l" r="r" t="t"/>
            <a:pathLst>
              <a:path extrusionOk="0" h="6835140" w="8661400">
                <a:moveTo>
                  <a:pt x="8661400" y="0"/>
                </a:moveTo>
                <a:lnTo>
                  <a:pt x="0" y="0"/>
                </a:lnTo>
                <a:lnTo>
                  <a:pt x="0" y="6835140"/>
                </a:lnTo>
                <a:cubicBezTo>
                  <a:pt x="5331460" y="6598920"/>
                  <a:pt x="7722870" y="2413000"/>
                  <a:pt x="8661400"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 name="Google Shape;90;p11"/>
          <p:cNvSpPr/>
          <p:nvPr/>
        </p:nvSpPr>
        <p:spPr>
          <a:xfrm>
            <a:off x="6778384" y="-1"/>
            <a:ext cx="5414885" cy="5229669"/>
          </a:xfrm>
          <a:custGeom>
            <a:rect b="b" l="l" r="r" t="t"/>
            <a:pathLst>
              <a:path extrusionOk="0" h="4876800" w="5049519">
                <a:moveTo>
                  <a:pt x="0" y="389890"/>
                </a:moveTo>
                <a:cubicBezTo>
                  <a:pt x="0" y="2867660"/>
                  <a:pt x="2009140" y="4876800"/>
                  <a:pt x="4486910" y="4876800"/>
                </a:cubicBezTo>
                <a:cubicBezTo>
                  <a:pt x="4677410" y="4876800"/>
                  <a:pt x="4865370" y="4865370"/>
                  <a:pt x="5049520" y="4841240"/>
                </a:cubicBezTo>
                <a:lnTo>
                  <a:pt x="5049520" y="0"/>
                </a:lnTo>
                <a:lnTo>
                  <a:pt x="16510" y="0"/>
                </a:lnTo>
                <a:cubicBezTo>
                  <a:pt x="5080" y="128270"/>
                  <a:pt x="0" y="259080"/>
                  <a:pt x="0" y="389890"/>
                </a:cubicBezTo>
                <a:close/>
              </a:path>
            </a:pathLst>
          </a:custGeom>
          <a:solidFill>
            <a:schemeClr val="lt1"/>
          </a:solidFill>
          <a:ln>
            <a:noFill/>
          </a:ln>
          <a:effectLst>
            <a:outerShdw blurRad="520700" rotWithShape="0" algn="tr" dir="8100000" dist="241300">
              <a:srgbClr val="000000">
                <a:alpha val="18823"/>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 name="Google Shape;91;p11"/>
          <p:cNvSpPr/>
          <p:nvPr>
            <p:ph idx="2" type="pic"/>
          </p:nvPr>
        </p:nvSpPr>
        <p:spPr>
          <a:xfrm>
            <a:off x="7039372" y="1"/>
            <a:ext cx="5152630" cy="4976384"/>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_Custom Layout">
  <p:cSld name="28_Custom Layout">
    <p:spTree>
      <p:nvGrpSpPr>
        <p:cNvPr id="92" name="Shape 92"/>
        <p:cNvGrpSpPr/>
        <p:nvPr/>
      </p:nvGrpSpPr>
      <p:grpSpPr>
        <a:xfrm>
          <a:off x="0" y="0"/>
          <a:ext cx="0" cy="0"/>
          <a:chOff x="0" y="0"/>
          <a:chExt cx="0" cy="0"/>
        </a:xfrm>
      </p:grpSpPr>
      <p:grpSp>
        <p:nvGrpSpPr>
          <p:cNvPr id="93" name="Google Shape;93;p12"/>
          <p:cNvGrpSpPr/>
          <p:nvPr/>
        </p:nvGrpSpPr>
        <p:grpSpPr>
          <a:xfrm>
            <a:off x="678159" y="549278"/>
            <a:ext cx="10859558" cy="5762927"/>
            <a:chOff x="678159" y="549278"/>
            <a:chExt cx="10859558" cy="5762927"/>
          </a:xfrm>
        </p:grpSpPr>
        <p:sp>
          <p:nvSpPr>
            <p:cNvPr id="94" name="Google Shape;94;p12"/>
            <p:cNvSpPr/>
            <p:nvPr/>
          </p:nvSpPr>
          <p:spPr>
            <a:xfrm>
              <a:off x="3932058" y="6122510"/>
              <a:ext cx="4327570" cy="189695"/>
            </a:xfrm>
            <a:custGeom>
              <a:rect b="b" l="l" r="r" t="t"/>
              <a:pathLst>
                <a:path extrusionOk="0" h="142875" w="3259454">
                  <a:moveTo>
                    <a:pt x="3259455" y="142875"/>
                  </a:moveTo>
                  <a:lnTo>
                    <a:pt x="0" y="142875"/>
                  </a:lnTo>
                  <a:lnTo>
                    <a:pt x="142875" y="0"/>
                  </a:lnTo>
                  <a:lnTo>
                    <a:pt x="3116580" y="0"/>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 name="Google Shape;95;p12"/>
            <p:cNvSpPr/>
            <p:nvPr/>
          </p:nvSpPr>
          <p:spPr>
            <a:xfrm>
              <a:off x="3932058" y="549278"/>
              <a:ext cx="4327570" cy="189695"/>
            </a:xfrm>
            <a:custGeom>
              <a:rect b="b" l="l" r="r" t="t"/>
              <a:pathLst>
                <a:path extrusionOk="0" h="142875" w="3259454">
                  <a:moveTo>
                    <a:pt x="3259455" y="0"/>
                  </a:moveTo>
                  <a:lnTo>
                    <a:pt x="0" y="0"/>
                  </a:lnTo>
                  <a:lnTo>
                    <a:pt x="142875" y="142875"/>
                  </a:lnTo>
                  <a:lnTo>
                    <a:pt x="3116580" y="142875"/>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 name="Google Shape;96;p12"/>
            <p:cNvSpPr/>
            <p:nvPr/>
          </p:nvSpPr>
          <p:spPr>
            <a:xfrm>
              <a:off x="678159" y="1265059"/>
              <a:ext cx="189695" cy="4327570"/>
            </a:xfrm>
            <a:custGeom>
              <a:rect b="b" l="l" r="r" t="t"/>
              <a:pathLst>
                <a:path extrusionOk="0" h="3259455" w="142875">
                  <a:moveTo>
                    <a:pt x="0" y="0"/>
                  </a:moveTo>
                  <a:lnTo>
                    <a:pt x="0" y="3259455"/>
                  </a:lnTo>
                  <a:lnTo>
                    <a:pt x="142875" y="3116580"/>
                  </a:lnTo>
                  <a:lnTo>
                    <a:pt x="142875" y="142875"/>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 name="Google Shape;97;p12"/>
            <p:cNvSpPr/>
            <p:nvPr/>
          </p:nvSpPr>
          <p:spPr>
            <a:xfrm>
              <a:off x="11348022" y="1265059"/>
              <a:ext cx="189695" cy="4327570"/>
            </a:xfrm>
            <a:custGeom>
              <a:rect b="b" l="l" r="r" t="t"/>
              <a:pathLst>
                <a:path extrusionOk="0" h="3259455" w="142875">
                  <a:moveTo>
                    <a:pt x="142875" y="0"/>
                  </a:moveTo>
                  <a:lnTo>
                    <a:pt x="142875" y="3259455"/>
                  </a:lnTo>
                  <a:lnTo>
                    <a:pt x="0" y="3116580"/>
                  </a:lnTo>
                  <a:lnTo>
                    <a:pt x="0" y="142875"/>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8" name="Google Shape;98;p12"/>
          <p:cNvSpPr/>
          <p:nvPr>
            <p:ph idx="2" type="pic"/>
          </p:nvPr>
        </p:nvSpPr>
        <p:spPr>
          <a:xfrm>
            <a:off x="598489" y="400051"/>
            <a:ext cx="10995977" cy="605885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99" name="Shape 99"/>
        <p:cNvGrpSpPr/>
        <p:nvPr/>
      </p:nvGrpSpPr>
      <p:grpSpPr>
        <a:xfrm>
          <a:off x="0" y="0"/>
          <a:ext cx="0" cy="0"/>
          <a:chOff x="0" y="0"/>
          <a:chExt cx="0" cy="0"/>
        </a:xfrm>
      </p:grpSpPr>
      <p:grpSp>
        <p:nvGrpSpPr>
          <p:cNvPr id="100" name="Google Shape;100;p13"/>
          <p:cNvGrpSpPr/>
          <p:nvPr/>
        </p:nvGrpSpPr>
        <p:grpSpPr>
          <a:xfrm>
            <a:off x="0" y="0"/>
            <a:ext cx="9604977" cy="6858000"/>
            <a:chOff x="0" y="0"/>
            <a:chExt cx="9604977" cy="6858000"/>
          </a:xfrm>
        </p:grpSpPr>
        <p:sp>
          <p:nvSpPr>
            <p:cNvPr id="101" name="Google Shape;101;p13"/>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2" name="Google Shape;102;p13"/>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3" name="Google Shape;103;p13"/>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 name="Google Shape;104;p13"/>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 name="Google Shape;105;p13"/>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 name="Google Shape;106;p13"/>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 name="Google Shape;107;p13"/>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8" name="Google Shape;108;p13"/>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9" name="Google Shape;109;p13"/>
          <p:cNvSpPr/>
          <p:nvPr/>
        </p:nvSpPr>
        <p:spPr>
          <a:xfrm>
            <a:off x="0" y="0"/>
            <a:ext cx="5626099" cy="6576148"/>
          </a:xfrm>
          <a:custGeom>
            <a:rect b="b" l="l" r="r" t="t"/>
            <a:pathLst>
              <a:path extrusionOk="0" h="6576148" w="5626099">
                <a:moveTo>
                  <a:pt x="0" y="0"/>
                </a:moveTo>
                <a:lnTo>
                  <a:pt x="3322024" y="0"/>
                </a:lnTo>
                <a:lnTo>
                  <a:pt x="4769414" y="1284315"/>
                </a:lnTo>
                <a:cubicBezTo>
                  <a:pt x="4978124" y="1470197"/>
                  <a:pt x="5000951" y="1789784"/>
                  <a:pt x="4818330" y="2003384"/>
                </a:cubicBezTo>
                <a:lnTo>
                  <a:pt x="4157961" y="2774632"/>
                </a:lnTo>
                <a:cubicBezTo>
                  <a:pt x="3975340" y="2989864"/>
                  <a:pt x="3998168" y="3311081"/>
                  <a:pt x="4210138" y="3496963"/>
                </a:cubicBezTo>
                <a:lnTo>
                  <a:pt x="5450981" y="4581275"/>
                </a:lnTo>
                <a:cubicBezTo>
                  <a:pt x="5661322" y="4765526"/>
                  <a:pt x="5685780" y="5085112"/>
                  <a:pt x="5504790" y="5300344"/>
                </a:cubicBezTo>
                <a:lnTo>
                  <a:pt x="4581902" y="6392808"/>
                </a:lnTo>
                <a:cubicBezTo>
                  <a:pt x="4402543" y="6606410"/>
                  <a:pt x="4087847" y="6637390"/>
                  <a:pt x="3870985" y="6464552"/>
                </a:cubicBezTo>
                <a:lnTo>
                  <a:pt x="0" y="3399959"/>
                </a:lnTo>
                <a:close/>
              </a:path>
            </a:pathLst>
          </a:custGeom>
          <a:solidFill>
            <a:schemeClr val="lt1"/>
          </a:solidFill>
          <a:ln>
            <a:noFill/>
          </a:ln>
          <a:effectLst>
            <a:outerShdw blurRad="228600" rotWithShape="0" algn="l" dist="38100">
              <a:srgbClr val="000000">
                <a:alpha val="9803"/>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0" name="Google Shape;110;p13"/>
          <p:cNvSpPr/>
          <p:nvPr/>
        </p:nvSpPr>
        <p:spPr>
          <a:xfrm>
            <a:off x="0" y="3400879"/>
            <a:ext cx="4343170" cy="3457121"/>
          </a:xfrm>
          <a:custGeom>
            <a:rect b="b" l="l" r="r" t="t"/>
            <a:pathLst>
              <a:path extrusionOk="0" h="3457121" w="4343170">
                <a:moveTo>
                  <a:pt x="0" y="0"/>
                </a:moveTo>
                <a:lnTo>
                  <a:pt x="4020994" y="3174552"/>
                </a:lnTo>
                <a:lnTo>
                  <a:pt x="4343170" y="3457121"/>
                </a:lnTo>
                <a:lnTo>
                  <a:pt x="0" y="3457121"/>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1" name="Google Shape;111;p13"/>
          <p:cNvSpPr/>
          <p:nvPr/>
        </p:nvSpPr>
        <p:spPr>
          <a:xfrm flipH="1">
            <a:off x="10586410" y="5579967"/>
            <a:ext cx="1605590" cy="1278033"/>
          </a:xfrm>
          <a:custGeom>
            <a:rect b="b" l="l" r="r" t="t"/>
            <a:pathLst>
              <a:path extrusionOk="0" h="3457121" w="4343170">
                <a:moveTo>
                  <a:pt x="0" y="0"/>
                </a:moveTo>
                <a:lnTo>
                  <a:pt x="4020994" y="3174552"/>
                </a:lnTo>
                <a:lnTo>
                  <a:pt x="4343170" y="3457121"/>
                </a:lnTo>
                <a:lnTo>
                  <a:pt x="0" y="3457121"/>
                </a:lnTo>
                <a:close/>
              </a:path>
            </a:pathLst>
          </a:custGeom>
          <a:solidFill>
            <a:srgbClr val="FB982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 name="Google Shape;112;p13"/>
          <p:cNvSpPr/>
          <p:nvPr/>
        </p:nvSpPr>
        <p:spPr>
          <a:xfrm flipH="1">
            <a:off x="10754629" y="0"/>
            <a:ext cx="1437370" cy="1689099"/>
          </a:xfrm>
          <a:custGeom>
            <a:rect b="b" l="l" r="r" t="t"/>
            <a:pathLst>
              <a:path extrusionOk="0" h="6391180" w="5438691">
                <a:moveTo>
                  <a:pt x="0" y="0"/>
                </a:moveTo>
                <a:lnTo>
                  <a:pt x="3041906" y="0"/>
                </a:lnTo>
                <a:lnTo>
                  <a:pt x="4645493" y="1422912"/>
                </a:lnTo>
                <a:cubicBezTo>
                  <a:pt x="4779197" y="1541943"/>
                  <a:pt x="4793871" y="1749021"/>
                  <a:pt x="4676472" y="1884357"/>
                </a:cubicBezTo>
                <a:lnTo>
                  <a:pt x="4016103" y="2655603"/>
                </a:lnTo>
                <a:cubicBezTo>
                  <a:pt x="3768260" y="2945840"/>
                  <a:pt x="3799240" y="3386087"/>
                  <a:pt x="4086215" y="3637191"/>
                </a:cubicBezTo>
                <a:lnTo>
                  <a:pt x="5327060" y="4723133"/>
                </a:lnTo>
                <a:cubicBezTo>
                  <a:pt x="5460765" y="4840532"/>
                  <a:pt x="5477070" y="5047612"/>
                  <a:pt x="5361301" y="5184578"/>
                </a:cubicBezTo>
                <a:lnTo>
                  <a:pt x="4438413" y="6277042"/>
                </a:lnTo>
                <a:cubicBezTo>
                  <a:pt x="4378084" y="6348786"/>
                  <a:pt x="4286773" y="6391180"/>
                  <a:pt x="4188941" y="6391180"/>
                </a:cubicBezTo>
                <a:cubicBezTo>
                  <a:pt x="4113936" y="6391180"/>
                  <a:pt x="4043821" y="6366721"/>
                  <a:pt x="3985122" y="6319436"/>
                </a:cubicBezTo>
                <a:lnTo>
                  <a:pt x="0" y="3164479"/>
                </a:lnTo>
                <a:close/>
              </a:path>
            </a:pathLst>
          </a:custGeom>
          <a:solidFill>
            <a:srgbClr val="531E9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 name="Google Shape;113;p13"/>
          <p:cNvSpPr/>
          <p:nvPr>
            <p:ph idx="2" type="pic"/>
          </p:nvPr>
        </p:nvSpPr>
        <p:spPr>
          <a:xfrm>
            <a:off x="1" y="0"/>
            <a:ext cx="5438691" cy="639118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_Custom Layout">
  <p:cSld name="36_Custom Layout">
    <p:bg>
      <p:bgPr>
        <a:gradFill>
          <a:gsLst>
            <a:gs pos="0">
              <a:srgbClr val="6C25BF"/>
            </a:gs>
            <a:gs pos="22000">
              <a:srgbClr val="5A1F9D"/>
            </a:gs>
            <a:gs pos="100000">
              <a:srgbClr val="5A1F9D"/>
            </a:gs>
          </a:gsLst>
          <a:lin ang="2700000" scaled="0"/>
        </a:gradFill>
      </p:bgPr>
    </p:bg>
    <p:spTree>
      <p:nvGrpSpPr>
        <p:cNvPr id="114" name="Shape 114"/>
        <p:cNvGrpSpPr/>
        <p:nvPr/>
      </p:nvGrpSpPr>
      <p:grpSpPr>
        <a:xfrm>
          <a:off x="0" y="0"/>
          <a:ext cx="0" cy="0"/>
          <a:chOff x="0" y="0"/>
          <a:chExt cx="0" cy="0"/>
        </a:xfrm>
      </p:grpSpPr>
      <p:sp>
        <p:nvSpPr>
          <p:cNvPr id="115" name="Google Shape;115;p14"/>
          <p:cNvSpPr/>
          <p:nvPr/>
        </p:nvSpPr>
        <p:spPr>
          <a:xfrm flipH="1" rot="5400000">
            <a:off x="2971803" y="-2971800"/>
            <a:ext cx="6248399" cy="12192000"/>
          </a:xfrm>
          <a:custGeom>
            <a:rect b="b" l="l" r="r" t="t"/>
            <a:pathLst>
              <a:path extrusionOk="0" h="12192000" w="6092741">
                <a:moveTo>
                  <a:pt x="6092741" y="12192000"/>
                </a:moveTo>
                <a:lnTo>
                  <a:pt x="6092741" y="36932"/>
                </a:lnTo>
                <a:lnTo>
                  <a:pt x="1743582" y="0"/>
                </a:lnTo>
                <a:cubicBezTo>
                  <a:pt x="1743582" y="0"/>
                  <a:pt x="-35620" y="1379802"/>
                  <a:pt x="544" y="4629548"/>
                </a:cubicBezTo>
                <a:cubicBezTo>
                  <a:pt x="34296" y="7879293"/>
                  <a:pt x="2852569" y="8701799"/>
                  <a:pt x="4096564" y="10481102"/>
                </a:cubicBezTo>
                <a:cubicBezTo>
                  <a:pt x="4407563" y="10926767"/>
                  <a:pt x="4687824" y="11433911"/>
                  <a:pt x="4933278" y="11943940"/>
                </a:cubicBezTo>
                <a:lnTo>
                  <a:pt x="5048498" y="12192000"/>
                </a:lnTo>
                <a:close/>
              </a:path>
            </a:pathLst>
          </a:custGeom>
          <a:gradFill>
            <a:gsLst>
              <a:gs pos="0">
                <a:srgbClr val="6F38C7">
                  <a:alpha val="0"/>
                </a:srgbClr>
              </a:gs>
              <a:gs pos="13000">
                <a:srgbClr val="6F38C7">
                  <a:alpha val="0"/>
                </a:srgbClr>
              </a:gs>
              <a:gs pos="45000">
                <a:srgbClr val="5A1F9D"/>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16" name="Google Shape;116;p14"/>
          <p:cNvGrpSpPr/>
          <p:nvPr/>
        </p:nvGrpSpPr>
        <p:grpSpPr>
          <a:xfrm flipH="1">
            <a:off x="5294554" y="-1170886"/>
            <a:ext cx="6312344" cy="6312341"/>
            <a:chOff x="4988531" y="-4756151"/>
            <a:chExt cx="4756152" cy="4756151"/>
          </a:xfrm>
        </p:grpSpPr>
        <p:sp>
          <p:nvSpPr>
            <p:cNvPr id="117" name="Google Shape;117;p14"/>
            <p:cNvSpPr/>
            <p:nvPr/>
          </p:nvSpPr>
          <p:spPr>
            <a:xfrm flipH="1" rot="5400000">
              <a:off x="5385288" y="-3815694"/>
              <a:ext cx="3409143" cy="3409143"/>
            </a:xfrm>
            <a:custGeom>
              <a:rect b="b" l="l" r="r" t="t"/>
              <a:pathLst>
                <a:path extrusionOk="0" h="662939" w="662939">
                  <a:moveTo>
                    <a:pt x="331470" y="0"/>
                  </a:moveTo>
                  <a:cubicBezTo>
                    <a:pt x="148590" y="0"/>
                    <a:pt x="0" y="148590"/>
                    <a:pt x="0" y="331470"/>
                  </a:cubicBezTo>
                  <a:cubicBezTo>
                    <a:pt x="0" y="514350"/>
                    <a:pt x="148590" y="662940"/>
                    <a:pt x="331470" y="662940"/>
                  </a:cubicBezTo>
                  <a:cubicBezTo>
                    <a:pt x="514350" y="662940"/>
                    <a:pt x="662940" y="514350"/>
                    <a:pt x="662940" y="331470"/>
                  </a:cubicBezTo>
                  <a:cubicBezTo>
                    <a:pt x="662940" y="148590"/>
                    <a:pt x="515302" y="0"/>
                    <a:pt x="331470" y="0"/>
                  </a:cubicBezTo>
                  <a:close/>
                  <a:moveTo>
                    <a:pt x="331470" y="552450"/>
                  </a:moveTo>
                  <a:cubicBezTo>
                    <a:pt x="209550" y="552450"/>
                    <a:pt x="109538" y="453390"/>
                    <a:pt x="109538" y="330517"/>
                  </a:cubicBezTo>
                  <a:cubicBezTo>
                    <a:pt x="109538" y="208598"/>
                    <a:pt x="208597" y="108585"/>
                    <a:pt x="331470" y="108585"/>
                  </a:cubicBezTo>
                  <a:cubicBezTo>
                    <a:pt x="454342" y="108585"/>
                    <a:pt x="553402" y="207645"/>
                    <a:pt x="553402" y="330517"/>
                  </a:cubicBezTo>
                  <a:cubicBezTo>
                    <a:pt x="553402" y="453390"/>
                    <a:pt x="454342" y="552450"/>
                    <a:pt x="331470" y="552450"/>
                  </a:cubicBezTo>
                  <a:close/>
                </a:path>
              </a:pathLst>
            </a:custGeom>
            <a:gradFill>
              <a:gsLst>
                <a:gs pos="0">
                  <a:srgbClr val="FFFFFF">
                    <a:alpha val="4705"/>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 name="Google Shape;118;p14"/>
            <p:cNvSpPr/>
            <p:nvPr/>
          </p:nvSpPr>
          <p:spPr>
            <a:xfrm flipH="1" rot="5400000">
              <a:off x="5877552" y="-3455679"/>
              <a:ext cx="1116790" cy="1190261"/>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 name="Google Shape;119;p14"/>
            <p:cNvSpPr/>
            <p:nvPr/>
          </p:nvSpPr>
          <p:spPr>
            <a:xfrm flipH="1" rot="5400000">
              <a:off x="5062004" y="-1969074"/>
              <a:ext cx="1895601" cy="2042547"/>
            </a:xfrm>
            <a:custGeom>
              <a:rect b="b" l="l" r="r" t="t"/>
              <a:pathLst>
                <a:path extrusionOk="0" h="397192" w="368617">
                  <a:moveTo>
                    <a:pt x="368618" y="260032"/>
                  </a:moveTo>
                  <a:cubicBezTo>
                    <a:pt x="240030" y="240030"/>
                    <a:pt x="141922" y="132397"/>
                    <a:pt x="136208" y="0"/>
                  </a:cubicBezTo>
                  <a:lnTo>
                    <a:pt x="0" y="0"/>
                  </a:lnTo>
                  <a:cubicBezTo>
                    <a:pt x="5715" y="207645"/>
                    <a:pt x="165735" y="376238"/>
                    <a:pt x="368618" y="397192"/>
                  </a:cubicBezTo>
                  <a:lnTo>
                    <a:pt x="368618" y="260032"/>
                  </a:lnTo>
                  <a:close/>
                </a:path>
              </a:pathLst>
            </a:custGeom>
            <a:gradFill>
              <a:gsLst>
                <a:gs pos="0">
                  <a:srgbClr val="FFFFFF">
                    <a:alpha val="32941"/>
                  </a:srgbClr>
                </a:gs>
                <a:gs pos="100000">
                  <a:srgbClr val="FFFFFF">
                    <a:alpha val="0"/>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 name="Google Shape;120;p14"/>
            <p:cNvSpPr/>
            <p:nvPr/>
          </p:nvSpPr>
          <p:spPr>
            <a:xfrm flipH="1" rot="5400000">
              <a:off x="7298031" y="-1902952"/>
              <a:ext cx="1890704" cy="1905397"/>
            </a:xfrm>
            <a:custGeom>
              <a:rect b="b" l="l" r="r" t="t"/>
              <a:pathLst>
                <a:path extrusionOk="0" h="370522" w="367665">
                  <a:moveTo>
                    <a:pt x="367665" y="0"/>
                  </a:moveTo>
                  <a:cubicBezTo>
                    <a:pt x="172403" y="20003"/>
                    <a:pt x="18097" y="175260"/>
                    <a:pt x="0" y="370522"/>
                  </a:cubicBezTo>
                  <a:lnTo>
                    <a:pt x="137160" y="370522"/>
                  </a:lnTo>
                  <a:cubicBezTo>
                    <a:pt x="154305" y="250508"/>
                    <a:pt x="247650" y="155258"/>
                    <a:pt x="367665" y="137160"/>
                  </a:cubicBezTo>
                  <a:lnTo>
                    <a:pt x="367665" y="0"/>
                  </a:ln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 name="Google Shape;121;p14"/>
            <p:cNvSpPr/>
            <p:nvPr/>
          </p:nvSpPr>
          <p:spPr>
            <a:xfrm flipH="1" rot="5400000">
              <a:off x="5030170" y="-4312862"/>
              <a:ext cx="1890700" cy="1905397"/>
            </a:xfrm>
            <a:custGeom>
              <a:rect b="b" l="l" r="r" t="t"/>
              <a:pathLst>
                <a:path extrusionOk="0" h="370522" w="367664">
                  <a:moveTo>
                    <a:pt x="0" y="370523"/>
                  </a:moveTo>
                  <a:cubicBezTo>
                    <a:pt x="195263" y="350520"/>
                    <a:pt x="349567" y="195263"/>
                    <a:pt x="367665" y="0"/>
                  </a:cubicBezTo>
                  <a:lnTo>
                    <a:pt x="230505" y="0"/>
                  </a:lnTo>
                  <a:cubicBezTo>
                    <a:pt x="213360" y="120015"/>
                    <a:pt x="120015" y="215265"/>
                    <a:pt x="0" y="233363"/>
                  </a:cubicBezTo>
                  <a:lnTo>
                    <a:pt x="0" y="370523"/>
                  </a:ln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 name="Google Shape;122;p14"/>
            <p:cNvSpPr/>
            <p:nvPr/>
          </p:nvSpPr>
          <p:spPr>
            <a:xfrm flipH="1" rot="5400000">
              <a:off x="7373954" y="-4751252"/>
              <a:ext cx="2375625" cy="2365828"/>
            </a:xfrm>
            <a:custGeom>
              <a:rect b="b" l="l" r="r" t="t"/>
              <a:pathLst>
                <a:path extrusionOk="0" h="460057" w="461962">
                  <a:moveTo>
                    <a:pt x="0" y="0"/>
                  </a:moveTo>
                  <a:lnTo>
                    <a:pt x="0" y="169545"/>
                  </a:lnTo>
                  <a:cubicBezTo>
                    <a:pt x="151447" y="189547"/>
                    <a:pt x="271463" y="309563"/>
                    <a:pt x="292418" y="460058"/>
                  </a:cubicBezTo>
                  <a:lnTo>
                    <a:pt x="461963" y="460058"/>
                  </a:lnTo>
                  <a:cubicBezTo>
                    <a:pt x="439102" y="216217"/>
                    <a:pt x="244793" y="21908"/>
                    <a:pt x="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 name="Google Shape;123;p14"/>
            <p:cNvSpPr/>
            <p:nvPr/>
          </p:nvSpPr>
          <p:spPr>
            <a:xfrm flipH="1" rot="5400000">
              <a:off x="5877552" y="-3455679"/>
              <a:ext cx="1116790" cy="1190261"/>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 name="Google Shape;124;p14"/>
            <p:cNvSpPr/>
            <p:nvPr/>
          </p:nvSpPr>
          <p:spPr>
            <a:xfrm flipH="1" rot="5400000">
              <a:off x="7192725" y="-1988668"/>
              <a:ext cx="1180464" cy="1190261"/>
            </a:xfrm>
            <a:custGeom>
              <a:rect b="b" l="l" r="r" t="t"/>
              <a:pathLst>
                <a:path extrusionOk="0" h="231457" w="229552">
                  <a:moveTo>
                    <a:pt x="229553" y="0"/>
                  </a:moveTo>
                  <a:cubicBezTo>
                    <a:pt x="107633" y="12383"/>
                    <a:pt x="11430" y="109538"/>
                    <a:pt x="0" y="231458"/>
                  </a:cubicBezTo>
                  <a:lnTo>
                    <a:pt x="85725" y="231458"/>
                  </a:lnTo>
                  <a:cubicBezTo>
                    <a:pt x="96203" y="156210"/>
                    <a:pt x="155258" y="97155"/>
                    <a:pt x="229553" y="85725"/>
                  </a:cubicBezTo>
                  <a:lnTo>
                    <a:pt x="229553" y="0"/>
                  </a:ln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 name="Google Shape;125;p14"/>
            <p:cNvSpPr/>
            <p:nvPr/>
          </p:nvSpPr>
          <p:spPr>
            <a:xfrm flipH="1" rot="5400000">
              <a:off x="7373956" y="-4751252"/>
              <a:ext cx="2375625" cy="2365828"/>
            </a:xfrm>
            <a:custGeom>
              <a:rect b="b" l="l" r="r" t="t"/>
              <a:pathLst>
                <a:path extrusionOk="0" h="460057" w="461962">
                  <a:moveTo>
                    <a:pt x="0" y="0"/>
                  </a:moveTo>
                  <a:lnTo>
                    <a:pt x="0" y="169545"/>
                  </a:lnTo>
                  <a:cubicBezTo>
                    <a:pt x="151447" y="189547"/>
                    <a:pt x="271463" y="309563"/>
                    <a:pt x="292418" y="460058"/>
                  </a:cubicBezTo>
                  <a:lnTo>
                    <a:pt x="461963" y="460058"/>
                  </a:lnTo>
                  <a:cubicBezTo>
                    <a:pt x="439102" y="216217"/>
                    <a:pt x="244793" y="21908"/>
                    <a:pt x="0" y="0"/>
                  </a:cubicBez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26" name="Google Shape;126;p14"/>
          <p:cNvGrpSpPr/>
          <p:nvPr/>
        </p:nvGrpSpPr>
        <p:grpSpPr>
          <a:xfrm>
            <a:off x="1060089" y="2182135"/>
            <a:ext cx="8805285" cy="3194050"/>
            <a:chOff x="1060089" y="2182135"/>
            <a:chExt cx="8805285" cy="3194050"/>
          </a:xfrm>
        </p:grpSpPr>
        <p:sp>
          <p:nvSpPr>
            <p:cNvPr id="127" name="Google Shape;127;p14"/>
            <p:cNvSpPr/>
            <p:nvPr/>
          </p:nvSpPr>
          <p:spPr>
            <a:xfrm flipH="1">
              <a:off x="1239568" y="2353585"/>
              <a:ext cx="8625806" cy="3022600"/>
            </a:xfrm>
            <a:custGeom>
              <a:rect b="b" l="l" r="r" t="t"/>
              <a:pathLst>
                <a:path extrusionOk="0" h="1905000" w="4919662">
                  <a:moveTo>
                    <a:pt x="4767263" y="190500"/>
                  </a:moveTo>
                  <a:lnTo>
                    <a:pt x="2938463" y="190500"/>
                  </a:lnTo>
                  <a:lnTo>
                    <a:pt x="2760345" y="0"/>
                  </a:lnTo>
                  <a:lnTo>
                    <a:pt x="190500" y="0"/>
                  </a:lnTo>
                  <a:cubicBezTo>
                    <a:pt x="126683" y="63818"/>
                    <a:pt x="63818" y="126683"/>
                    <a:pt x="0" y="190500"/>
                  </a:cubicBezTo>
                  <a:lnTo>
                    <a:pt x="0" y="952500"/>
                  </a:lnTo>
                  <a:lnTo>
                    <a:pt x="0" y="1714500"/>
                  </a:lnTo>
                  <a:cubicBezTo>
                    <a:pt x="63818" y="1778318"/>
                    <a:pt x="126683" y="1841183"/>
                    <a:pt x="190500" y="1905000"/>
                  </a:cubicBezTo>
                  <a:lnTo>
                    <a:pt x="2760345" y="1905000"/>
                  </a:lnTo>
                  <a:lnTo>
                    <a:pt x="2938463" y="1714500"/>
                  </a:lnTo>
                  <a:lnTo>
                    <a:pt x="4767263" y="1714500"/>
                  </a:lnTo>
                  <a:lnTo>
                    <a:pt x="4919663" y="1587818"/>
                  </a:lnTo>
                  <a:lnTo>
                    <a:pt x="4919663" y="952500"/>
                  </a:lnTo>
                  <a:lnTo>
                    <a:pt x="4919663" y="317183"/>
                  </a:lnTo>
                  <a:lnTo>
                    <a:pt x="4767263" y="190500"/>
                  </a:lnTo>
                  <a:close/>
                </a:path>
              </a:pathLst>
            </a:custGeom>
            <a:solidFill>
              <a:srgbClr val="5A1F9D">
                <a:alpha val="74901"/>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 name="Google Shape;128;p14"/>
            <p:cNvSpPr/>
            <p:nvPr/>
          </p:nvSpPr>
          <p:spPr>
            <a:xfrm>
              <a:off x="1060089" y="2182135"/>
              <a:ext cx="8625806" cy="3022600"/>
            </a:xfrm>
            <a:custGeom>
              <a:rect b="b" l="l" r="r" t="t"/>
              <a:pathLst>
                <a:path extrusionOk="0" h="1905000" w="4919662">
                  <a:moveTo>
                    <a:pt x="4767263" y="190500"/>
                  </a:moveTo>
                  <a:lnTo>
                    <a:pt x="2938463" y="190500"/>
                  </a:lnTo>
                  <a:lnTo>
                    <a:pt x="2760345" y="0"/>
                  </a:lnTo>
                  <a:lnTo>
                    <a:pt x="190500" y="0"/>
                  </a:lnTo>
                  <a:cubicBezTo>
                    <a:pt x="126683" y="63818"/>
                    <a:pt x="63818" y="126683"/>
                    <a:pt x="0" y="190500"/>
                  </a:cubicBezTo>
                  <a:lnTo>
                    <a:pt x="0" y="952500"/>
                  </a:lnTo>
                  <a:lnTo>
                    <a:pt x="0" y="1714500"/>
                  </a:lnTo>
                  <a:cubicBezTo>
                    <a:pt x="63818" y="1778318"/>
                    <a:pt x="126683" y="1841183"/>
                    <a:pt x="190500" y="1905000"/>
                  </a:cubicBezTo>
                  <a:lnTo>
                    <a:pt x="2760345" y="1905000"/>
                  </a:lnTo>
                  <a:lnTo>
                    <a:pt x="2938463" y="1714500"/>
                  </a:lnTo>
                  <a:lnTo>
                    <a:pt x="4767263" y="1714500"/>
                  </a:lnTo>
                  <a:lnTo>
                    <a:pt x="4919663" y="1587818"/>
                  </a:lnTo>
                  <a:lnTo>
                    <a:pt x="4919663" y="952500"/>
                  </a:lnTo>
                  <a:lnTo>
                    <a:pt x="4919663" y="317183"/>
                  </a:lnTo>
                  <a:lnTo>
                    <a:pt x="4767263" y="190500"/>
                  </a:lnTo>
                  <a:close/>
                </a:path>
              </a:pathLst>
            </a:custGeom>
            <a:gradFill>
              <a:gsLst>
                <a:gs pos="0">
                  <a:srgbClr val="6C25BF"/>
                </a:gs>
                <a:gs pos="98000">
                  <a:srgbClr val="5A1F9D"/>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29" name="Google Shape;129;p14"/>
          <p:cNvSpPr/>
          <p:nvPr>
            <p:ph idx="2" type="pic"/>
          </p:nvPr>
        </p:nvSpPr>
        <p:spPr>
          <a:xfrm>
            <a:off x="5773783" y="435429"/>
            <a:ext cx="4972199" cy="6422571"/>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130" name="Shape 130"/>
        <p:cNvGrpSpPr/>
        <p:nvPr/>
      </p:nvGrpSpPr>
      <p:grpSpPr>
        <a:xfrm>
          <a:off x="0" y="0"/>
          <a:ext cx="0" cy="0"/>
          <a:chOff x="0" y="0"/>
          <a:chExt cx="0" cy="0"/>
        </a:xfrm>
      </p:grpSpPr>
      <p:sp>
        <p:nvSpPr>
          <p:cNvPr id="131" name="Google Shape;131;p15"/>
          <p:cNvSpPr/>
          <p:nvPr>
            <p:ph idx="2" type="pic"/>
          </p:nvPr>
        </p:nvSpPr>
        <p:spPr>
          <a:xfrm>
            <a:off x="6096000" y="953529"/>
            <a:ext cx="6096001" cy="30226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grpSp>
        <p:nvGrpSpPr>
          <p:cNvPr id="132" name="Google Shape;132;p15"/>
          <p:cNvGrpSpPr/>
          <p:nvPr/>
        </p:nvGrpSpPr>
        <p:grpSpPr>
          <a:xfrm>
            <a:off x="1" y="-1"/>
            <a:ext cx="2134435" cy="2129229"/>
            <a:chOff x="125978" y="321871"/>
            <a:chExt cx="2008258" cy="2003360"/>
          </a:xfrm>
        </p:grpSpPr>
        <p:sp>
          <p:nvSpPr>
            <p:cNvPr id="133" name="Google Shape;133;p15"/>
            <p:cNvSpPr/>
            <p:nvPr/>
          </p:nvSpPr>
          <p:spPr>
            <a:xfrm flipH="1" rot="-5400000">
              <a:off x="162713" y="285135"/>
              <a:ext cx="1116790" cy="1190261"/>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 name="Google Shape;134;p15"/>
            <p:cNvSpPr/>
            <p:nvPr/>
          </p:nvSpPr>
          <p:spPr>
            <a:xfrm flipH="1" rot="-5400000">
              <a:off x="236187" y="427182"/>
              <a:ext cx="1890700" cy="1905397"/>
            </a:xfrm>
            <a:custGeom>
              <a:rect b="b" l="l" r="r" t="t"/>
              <a:pathLst>
                <a:path extrusionOk="0" h="370522" w="367664">
                  <a:moveTo>
                    <a:pt x="0" y="370523"/>
                  </a:moveTo>
                  <a:cubicBezTo>
                    <a:pt x="195263" y="350520"/>
                    <a:pt x="349567" y="195263"/>
                    <a:pt x="367665" y="0"/>
                  </a:cubicBezTo>
                  <a:lnTo>
                    <a:pt x="230505" y="0"/>
                  </a:lnTo>
                  <a:cubicBezTo>
                    <a:pt x="213360" y="120015"/>
                    <a:pt x="120015" y="215265"/>
                    <a:pt x="0" y="233363"/>
                  </a:cubicBezTo>
                  <a:lnTo>
                    <a:pt x="0" y="370523"/>
                  </a:ln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 name="Google Shape;135;p15"/>
            <p:cNvSpPr/>
            <p:nvPr/>
          </p:nvSpPr>
          <p:spPr>
            <a:xfrm flipH="1" rot="-5400000">
              <a:off x="162713" y="285135"/>
              <a:ext cx="1116790" cy="1190261"/>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gradFill>
              <a:gsLst>
                <a:gs pos="0">
                  <a:srgbClr val="6C25BF">
                    <a:alpha val="0"/>
                  </a:srgbClr>
                </a:gs>
                <a:gs pos="100000">
                  <a:srgbClr val="5A1F9D">
                    <a:alpha val="17647"/>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136" name="Shape 136"/>
        <p:cNvGrpSpPr/>
        <p:nvPr/>
      </p:nvGrpSpPr>
      <p:grpSpPr>
        <a:xfrm>
          <a:off x="0" y="0"/>
          <a:ext cx="0" cy="0"/>
          <a:chOff x="0" y="0"/>
          <a:chExt cx="0" cy="0"/>
        </a:xfrm>
      </p:grpSpPr>
      <p:sp>
        <p:nvSpPr>
          <p:cNvPr id="137" name="Google Shape;137;p16"/>
          <p:cNvSpPr/>
          <p:nvPr/>
        </p:nvSpPr>
        <p:spPr>
          <a:xfrm rot="-5400000">
            <a:off x="4759643" y="-4759641"/>
            <a:ext cx="2672716" cy="12192000"/>
          </a:xfrm>
          <a:custGeom>
            <a:rect b="b" l="l" r="r" t="t"/>
            <a:pathLst>
              <a:path extrusionOk="0" h="12192000" w="6092741">
                <a:moveTo>
                  <a:pt x="6092741" y="12192000"/>
                </a:moveTo>
                <a:lnTo>
                  <a:pt x="6092741" y="36932"/>
                </a:lnTo>
                <a:lnTo>
                  <a:pt x="1743582" y="0"/>
                </a:lnTo>
                <a:cubicBezTo>
                  <a:pt x="1743582" y="0"/>
                  <a:pt x="-35620" y="1379802"/>
                  <a:pt x="544" y="4629548"/>
                </a:cubicBezTo>
                <a:cubicBezTo>
                  <a:pt x="34296" y="7879293"/>
                  <a:pt x="2852569" y="8701799"/>
                  <a:pt x="4096564" y="10481102"/>
                </a:cubicBezTo>
                <a:cubicBezTo>
                  <a:pt x="4407563" y="10926767"/>
                  <a:pt x="4687824" y="11433911"/>
                  <a:pt x="4933278" y="11943940"/>
                </a:cubicBezTo>
                <a:lnTo>
                  <a:pt x="5048498" y="12192000"/>
                </a:lnTo>
                <a:close/>
              </a:path>
            </a:pathLst>
          </a:custGeom>
          <a:gradFill>
            <a:gsLst>
              <a:gs pos="0">
                <a:srgbClr val="6F38C7">
                  <a:alpha val="0"/>
                </a:srgbClr>
              </a:gs>
              <a:gs pos="13000">
                <a:srgbClr val="6F38C7">
                  <a:alpha val="0"/>
                </a:srgbClr>
              </a:gs>
              <a:gs pos="45000">
                <a:srgbClr val="5A1F9D">
                  <a:alpha val="3921"/>
                </a:srgbClr>
              </a:gs>
              <a:gs pos="100000">
                <a:srgbClr val="5A1F9D">
                  <a:alpha val="3921"/>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 name="Google Shape;138;p16"/>
          <p:cNvSpPr/>
          <p:nvPr/>
        </p:nvSpPr>
        <p:spPr>
          <a:xfrm>
            <a:off x="0" y="4702629"/>
            <a:ext cx="12184280" cy="2155371"/>
          </a:xfrm>
          <a:custGeom>
            <a:rect b="b" l="l" r="r" t="t"/>
            <a:pathLst>
              <a:path extrusionOk="0" h="1539929" w="6355079">
                <a:moveTo>
                  <a:pt x="0" y="896040"/>
                </a:moveTo>
                <a:cubicBezTo>
                  <a:pt x="0" y="896040"/>
                  <a:pt x="726757" y="1353240"/>
                  <a:pt x="2318385" y="609337"/>
                </a:cubicBezTo>
                <a:cubicBezTo>
                  <a:pt x="3910013" y="-134565"/>
                  <a:pt x="5023485" y="-162188"/>
                  <a:pt x="5637848" y="335970"/>
                </a:cubicBezTo>
                <a:cubicBezTo>
                  <a:pt x="6252210" y="834127"/>
                  <a:pt x="6355080" y="1539930"/>
                  <a:pt x="6355080" y="1539930"/>
                </a:cubicBezTo>
                <a:lnTo>
                  <a:pt x="0" y="1539930"/>
                </a:lnTo>
                <a:lnTo>
                  <a:pt x="0" y="896040"/>
                </a:lnTo>
                <a:close/>
              </a:path>
            </a:pathLst>
          </a:custGeom>
          <a:gradFill>
            <a:gsLst>
              <a:gs pos="0">
                <a:srgbClr val="6F38C7">
                  <a:alpha val="1960"/>
                </a:srgbClr>
              </a:gs>
              <a:gs pos="55000">
                <a:srgbClr val="6F38C7">
                  <a:alpha val="1960"/>
                </a:srgbClr>
              </a:gs>
              <a:gs pos="100000">
                <a:srgbClr val="5A1F9D">
                  <a:alpha val="6666"/>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139" name="Shape 139"/>
        <p:cNvGrpSpPr/>
        <p:nvPr/>
      </p:nvGrpSpPr>
      <p:grpSpPr>
        <a:xfrm>
          <a:off x="0" y="0"/>
          <a:ext cx="0" cy="0"/>
          <a:chOff x="0" y="0"/>
          <a:chExt cx="0" cy="0"/>
        </a:xfrm>
      </p:grpSpPr>
      <p:sp>
        <p:nvSpPr>
          <p:cNvPr id="140" name="Google Shape;140;p17"/>
          <p:cNvSpPr/>
          <p:nvPr>
            <p:ph idx="2" type="pic"/>
          </p:nvPr>
        </p:nvSpPr>
        <p:spPr>
          <a:xfrm>
            <a:off x="0" y="3429000"/>
            <a:ext cx="3675017" cy="3429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grpSp>
        <p:nvGrpSpPr>
          <p:cNvPr id="141" name="Google Shape;141;p17"/>
          <p:cNvGrpSpPr/>
          <p:nvPr/>
        </p:nvGrpSpPr>
        <p:grpSpPr>
          <a:xfrm flipH="1">
            <a:off x="2587023" y="0"/>
            <a:ext cx="9604977" cy="6858000"/>
            <a:chOff x="0" y="0"/>
            <a:chExt cx="9604977" cy="6858000"/>
          </a:xfrm>
        </p:grpSpPr>
        <p:sp>
          <p:nvSpPr>
            <p:cNvPr id="142" name="Google Shape;142;p17"/>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17"/>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 name="Google Shape;144;p17"/>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 name="Google Shape;145;p17"/>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 name="Google Shape;146;p1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 name="Google Shape;147;p17"/>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 name="Google Shape;148;p17"/>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 name="Google Shape;149;p1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150" name="Shape 150"/>
        <p:cNvGrpSpPr/>
        <p:nvPr/>
      </p:nvGrpSpPr>
      <p:grpSpPr>
        <a:xfrm>
          <a:off x="0" y="0"/>
          <a:ext cx="0" cy="0"/>
          <a:chOff x="0" y="0"/>
          <a:chExt cx="0" cy="0"/>
        </a:xfrm>
      </p:grpSpPr>
      <p:sp>
        <p:nvSpPr>
          <p:cNvPr id="151" name="Google Shape;151;p18"/>
          <p:cNvSpPr/>
          <p:nvPr>
            <p:ph idx="2" type="pic"/>
          </p:nvPr>
        </p:nvSpPr>
        <p:spPr>
          <a:xfrm>
            <a:off x="0" y="0"/>
            <a:ext cx="12192000"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52" name="Shape 152"/>
        <p:cNvGrpSpPr/>
        <p:nvPr/>
      </p:nvGrpSpPr>
      <p:grpSpPr>
        <a:xfrm>
          <a:off x="0" y="0"/>
          <a:ext cx="0" cy="0"/>
          <a:chOff x="0" y="0"/>
          <a:chExt cx="0" cy="0"/>
        </a:xfrm>
      </p:grpSpPr>
      <p:sp>
        <p:nvSpPr>
          <p:cNvPr id="153" name="Google Shape;153;p19"/>
          <p:cNvSpPr/>
          <p:nvPr>
            <p:ph idx="2" type="pic"/>
          </p:nvPr>
        </p:nvSpPr>
        <p:spPr>
          <a:xfrm>
            <a:off x="0" y="0"/>
            <a:ext cx="12192000" cy="43307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4" name="Google Shape;154;p19"/>
          <p:cNvSpPr/>
          <p:nvPr>
            <p:ph idx="3" type="pic"/>
          </p:nvPr>
        </p:nvSpPr>
        <p:spPr>
          <a:xfrm>
            <a:off x="9316510" y="3429000"/>
            <a:ext cx="2875489" cy="3429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55" name="Shape 155"/>
        <p:cNvGrpSpPr/>
        <p:nvPr/>
      </p:nvGrpSpPr>
      <p:grpSpPr>
        <a:xfrm>
          <a:off x="0" y="0"/>
          <a:ext cx="0" cy="0"/>
          <a:chOff x="0" y="0"/>
          <a:chExt cx="0" cy="0"/>
        </a:xfrm>
      </p:grpSpPr>
      <p:sp>
        <p:nvSpPr>
          <p:cNvPr id="156" name="Google Shape;156;p20"/>
          <p:cNvSpPr/>
          <p:nvPr>
            <p:ph idx="2" type="pic"/>
          </p:nvPr>
        </p:nvSpPr>
        <p:spPr>
          <a:xfrm>
            <a:off x="678633" y="636676"/>
            <a:ext cx="10834737" cy="3969023"/>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Custom Layout">
  <p:cSld name="29_Custom Layout">
    <p:spTree>
      <p:nvGrpSpPr>
        <p:cNvPr id="13" name="Shape 13"/>
        <p:cNvGrpSpPr/>
        <p:nvPr/>
      </p:nvGrpSpPr>
      <p:grpSpPr>
        <a:xfrm>
          <a:off x="0" y="0"/>
          <a:ext cx="0" cy="0"/>
          <a:chOff x="0" y="0"/>
          <a:chExt cx="0" cy="0"/>
        </a:xfrm>
      </p:grpSpPr>
      <p:grpSp>
        <p:nvGrpSpPr>
          <p:cNvPr id="14" name="Google Shape;14;p3"/>
          <p:cNvGrpSpPr/>
          <p:nvPr/>
        </p:nvGrpSpPr>
        <p:grpSpPr>
          <a:xfrm>
            <a:off x="0" y="0"/>
            <a:ext cx="9604977" cy="6858000"/>
            <a:chOff x="0" y="0"/>
            <a:chExt cx="9604977" cy="6858000"/>
          </a:xfrm>
        </p:grpSpPr>
        <p:sp>
          <p:nvSpPr>
            <p:cNvPr id="15" name="Google Shape;15;p3"/>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 name="Google Shape;16;p3"/>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 name="Google Shape;17;p3"/>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 name="Google Shape;18;p3"/>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 name="Google Shape;19;p3"/>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 name="Google Shape;20;p3"/>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 name="Google Shape;21;p3"/>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 name="Google Shape;22;p3"/>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3" name="Google Shape;23;p3"/>
          <p:cNvSpPr/>
          <p:nvPr>
            <p:ph idx="2" type="pic"/>
          </p:nvPr>
        </p:nvSpPr>
        <p:spPr>
          <a:xfrm>
            <a:off x="957944" y="1254034"/>
            <a:ext cx="4615542" cy="5603966"/>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157" name="Shape 157"/>
        <p:cNvGrpSpPr/>
        <p:nvPr/>
      </p:nvGrpSpPr>
      <p:grpSpPr>
        <a:xfrm>
          <a:off x="0" y="0"/>
          <a:ext cx="0" cy="0"/>
          <a:chOff x="0" y="0"/>
          <a:chExt cx="0" cy="0"/>
        </a:xfrm>
      </p:grpSpPr>
      <p:sp>
        <p:nvSpPr>
          <p:cNvPr id="158" name="Google Shape;158;p21"/>
          <p:cNvSpPr/>
          <p:nvPr>
            <p:ph idx="2" type="pic"/>
          </p:nvPr>
        </p:nvSpPr>
        <p:spPr>
          <a:xfrm>
            <a:off x="0" y="0"/>
            <a:ext cx="5447960"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_Custom Layout">
  <p:cSld name="24_Custom Layout">
    <p:bg>
      <p:bgPr>
        <a:gradFill>
          <a:gsLst>
            <a:gs pos="0">
              <a:srgbClr val="6C25BF"/>
            </a:gs>
            <a:gs pos="98000">
              <a:srgbClr val="5A1F9D"/>
            </a:gs>
            <a:gs pos="100000">
              <a:srgbClr val="5A1F9D"/>
            </a:gs>
          </a:gsLst>
          <a:lin ang="2700000" scaled="0"/>
        </a:gradFill>
      </p:bgPr>
    </p:bg>
    <p:spTree>
      <p:nvGrpSpPr>
        <p:cNvPr id="159" name="Shape 159"/>
        <p:cNvGrpSpPr/>
        <p:nvPr/>
      </p:nvGrpSpPr>
      <p:grpSpPr>
        <a:xfrm>
          <a:off x="0" y="0"/>
          <a:ext cx="0" cy="0"/>
          <a:chOff x="0" y="0"/>
          <a:chExt cx="0" cy="0"/>
        </a:xfrm>
      </p:grpSpPr>
      <p:sp>
        <p:nvSpPr>
          <p:cNvPr id="160" name="Google Shape;160;p22"/>
          <p:cNvSpPr/>
          <p:nvPr/>
        </p:nvSpPr>
        <p:spPr>
          <a:xfrm flipH="1" rot="5400000">
            <a:off x="3267392" y="-3267389"/>
            <a:ext cx="5657221" cy="12192000"/>
          </a:xfrm>
          <a:custGeom>
            <a:rect b="b" l="l" r="r" t="t"/>
            <a:pathLst>
              <a:path extrusionOk="0" h="12192000" w="6092741">
                <a:moveTo>
                  <a:pt x="6092741" y="12192000"/>
                </a:moveTo>
                <a:lnTo>
                  <a:pt x="6092741" y="36932"/>
                </a:lnTo>
                <a:lnTo>
                  <a:pt x="1743582" y="0"/>
                </a:lnTo>
                <a:cubicBezTo>
                  <a:pt x="1743582" y="0"/>
                  <a:pt x="-35620" y="1379802"/>
                  <a:pt x="544" y="4629548"/>
                </a:cubicBezTo>
                <a:cubicBezTo>
                  <a:pt x="34296" y="7879293"/>
                  <a:pt x="2852569" y="8701799"/>
                  <a:pt x="4096564" y="10481102"/>
                </a:cubicBezTo>
                <a:cubicBezTo>
                  <a:pt x="4407563" y="10926767"/>
                  <a:pt x="4687824" y="11433911"/>
                  <a:pt x="4933278" y="11943940"/>
                </a:cubicBezTo>
                <a:lnTo>
                  <a:pt x="5048498" y="12192000"/>
                </a:lnTo>
                <a:close/>
              </a:path>
            </a:pathLst>
          </a:custGeom>
          <a:gradFill>
            <a:gsLst>
              <a:gs pos="0">
                <a:srgbClr val="6F38C7">
                  <a:alpha val="41960"/>
                </a:srgbClr>
              </a:gs>
              <a:gs pos="13000">
                <a:srgbClr val="6F38C7">
                  <a:alpha val="41960"/>
                </a:srgbClr>
              </a:gs>
              <a:gs pos="45000">
                <a:srgbClr val="5A1F9D">
                  <a:alpha val="26666"/>
                </a:srgbClr>
              </a:gs>
              <a:gs pos="100000">
                <a:srgbClr val="5A1F9D">
                  <a:alpha val="26666"/>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2"/>
          <p:cNvSpPr/>
          <p:nvPr>
            <p:ph idx="2" type="pic"/>
          </p:nvPr>
        </p:nvSpPr>
        <p:spPr>
          <a:xfrm>
            <a:off x="1040519" y="2145642"/>
            <a:ext cx="1555080" cy="1555080"/>
          </a:xfrm>
          <a:prstGeom prst="rect">
            <a:avLst/>
          </a:prstGeom>
          <a:solidFill>
            <a:schemeClr val="lt1"/>
          </a:solidFill>
          <a:ln cap="flat"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2" name="Google Shape;162;p22"/>
          <p:cNvSpPr/>
          <p:nvPr>
            <p:ph idx="3" type="pic"/>
          </p:nvPr>
        </p:nvSpPr>
        <p:spPr>
          <a:xfrm>
            <a:off x="2238910" y="2145642"/>
            <a:ext cx="1555080" cy="1555080"/>
          </a:xfrm>
          <a:prstGeom prst="rect">
            <a:avLst/>
          </a:prstGeom>
          <a:solidFill>
            <a:schemeClr val="lt1"/>
          </a:solidFill>
          <a:ln cap="flat"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3" name="Google Shape;163;p22"/>
          <p:cNvSpPr/>
          <p:nvPr>
            <p:ph idx="4" type="pic"/>
          </p:nvPr>
        </p:nvSpPr>
        <p:spPr>
          <a:xfrm>
            <a:off x="3437301" y="2145642"/>
            <a:ext cx="1555080" cy="1555080"/>
          </a:xfrm>
          <a:prstGeom prst="rect">
            <a:avLst/>
          </a:prstGeom>
          <a:solidFill>
            <a:schemeClr val="lt1"/>
          </a:solidFill>
          <a:ln cap="flat"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4" name="Google Shape;164;p22"/>
          <p:cNvSpPr/>
          <p:nvPr>
            <p:ph idx="5" type="pic"/>
          </p:nvPr>
        </p:nvSpPr>
        <p:spPr>
          <a:xfrm>
            <a:off x="4635692" y="2145642"/>
            <a:ext cx="1555080" cy="1555080"/>
          </a:xfrm>
          <a:prstGeom prst="rect">
            <a:avLst/>
          </a:prstGeom>
          <a:solidFill>
            <a:schemeClr val="lt1"/>
          </a:solidFill>
          <a:ln cap="flat"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bg>
      <p:bgPr>
        <a:solidFill>
          <a:schemeClr val="lt1"/>
        </a:solidFill>
      </p:bgPr>
    </p:bg>
    <p:spTree>
      <p:nvGrpSpPr>
        <p:cNvPr id="165" name="Shape 165"/>
        <p:cNvGrpSpPr/>
        <p:nvPr/>
      </p:nvGrpSpPr>
      <p:grpSpPr>
        <a:xfrm>
          <a:off x="0" y="0"/>
          <a:ext cx="0" cy="0"/>
          <a:chOff x="0" y="0"/>
          <a:chExt cx="0" cy="0"/>
        </a:xfrm>
      </p:grpSpPr>
      <p:sp>
        <p:nvSpPr>
          <p:cNvPr id="166" name="Google Shape;166;p23"/>
          <p:cNvSpPr/>
          <p:nvPr>
            <p:ph idx="2" type="pic"/>
          </p:nvPr>
        </p:nvSpPr>
        <p:spPr>
          <a:xfrm>
            <a:off x="2789500" y="3551500"/>
            <a:ext cx="6613000" cy="33065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_Custom Layout">
  <p:cSld name="35_Custom Layout">
    <p:spTree>
      <p:nvGrpSpPr>
        <p:cNvPr id="167" name="Shape 167"/>
        <p:cNvGrpSpPr/>
        <p:nvPr/>
      </p:nvGrpSpPr>
      <p:grpSpPr>
        <a:xfrm>
          <a:off x="0" y="0"/>
          <a:ext cx="0" cy="0"/>
          <a:chOff x="0" y="0"/>
          <a:chExt cx="0" cy="0"/>
        </a:xfrm>
      </p:grpSpPr>
      <p:sp>
        <p:nvSpPr>
          <p:cNvPr id="168" name="Google Shape;168;p24"/>
          <p:cNvSpPr/>
          <p:nvPr>
            <p:ph idx="2" type="pic"/>
          </p:nvPr>
        </p:nvSpPr>
        <p:spPr>
          <a:xfrm>
            <a:off x="6434190" y="0"/>
            <a:ext cx="5757810" cy="6304134"/>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9" name="Google Shape;169;p24"/>
          <p:cNvSpPr/>
          <p:nvPr>
            <p:ph idx="3" type="pic"/>
          </p:nvPr>
        </p:nvSpPr>
        <p:spPr>
          <a:xfrm>
            <a:off x="4589290" y="1631181"/>
            <a:ext cx="5544669" cy="522681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170" name="Shape 170"/>
        <p:cNvGrpSpPr/>
        <p:nvPr/>
      </p:nvGrpSpPr>
      <p:grpSpPr>
        <a:xfrm>
          <a:off x="0" y="0"/>
          <a:ext cx="0" cy="0"/>
          <a:chOff x="0" y="0"/>
          <a:chExt cx="0" cy="0"/>
        </a:xfrm>
      </p:grpSpPr>
      <p:grpSp>
        <p:nvGrpSpPr>
          <p:cNvPr id="171" name="Google Shape;171;p25"/>
          <p:cNvGrpSpPr/>
          <p:nvPr/>
        </p:nvGrpSpPr>
        <p:grpSpPr>
          <a:xfrm>
            <a:off x="1454583" y="-1212417"/>
            <a:ext cx="9282834" cy="9282834"/>
            <a:chOff x="3755530" y="494336"/>
            <a:chExt cx="5016500" cy="5016500"/>
          </a:xfrm>
        </p:grpSpPr>
        <p:sp>
          <p:nvSpPr>
            <p:cNvPr id="172" name="Google Shape;172;p25"/>
            <p:cNvSpPr/>
            <p:nvPr/>
          </p:nvSpPr>
          <p:spPr>
            <a:xfrm>
              <a:off x="4184337" y="1496603"/>
              <a:ext cx="3595758" cy="3595758"/>
            </a:xfrm>
            <a:custGeom>
              <a:rect b="b" l="l" r="r" t="t"/>
              <a:pathLst>
                <a:path extrusionOk="0" h="662939" w="662939">
                  <a:moveTo>
                    <a:pt x="331470" y="0"/>
                  </a:moveTo>
                  <a:cubicBezTo>
                    <a:pt x="148590" y="0"/>
                    <a:pt x="0" y="148590"/>
                    <a:pt x="0" y="331470"/>
                  </a:cubicBezTo>
                  <a:cubicBezTo>
                    <a:pt x="0" y="514350"/>
                    <a:pt x="148590" y="662940"/>
                    <a:pt x="331470" y="662940"/>
                  </a:cubicBezTo>
                  <a:cubicBezTo>
                    <a:pt x="514350" y="662940"/>
                    <a:pt x="662940" y="514350"/>
                    <a:pt x="662940" y="331470"/>
                  </a:cubicBezTo>
                  <a:cubicBezTo>
                    <a:pt x="662940" y="148590"/>
                    <a:pt x="515302" y="0"/>
                    <a:pt x="331470" y="0"/>
                  </a:cubicBezTo>
                  <a:close/>
                  <a:moveTo>
                    <a:pt x="331470" y="552450"/>
                  </a:moveTo>
                  <a:cubicBezTo>
                    <a:pt x="209550" y="552450"/>
                    <a:pt x="109538" y="453390"/>
                    <a:pt x="109538" y="330517"/>
                  </a:cubicBezTo>
                  <a:cubicBezTo>
                    <a:pt x="109538" y="208598"/>
                    <a:pt x="208597" y="108585"/>
                    <a:pt x="331470" y="108585"/>
                  </a:cubicBezTo>
                  <a:cubicBezTo>
                    <a:pt x="454342" y="108585"/>
                    <a:pt x="553402" y="207645"/>
                    <a:pt x="553402" y="330517"/>
                  </a:cubicBezTo>
                  <a:cubicBezTo>
                    <a:pt x="553402" y="453390"/>
                    <a:pt x="454342" y="552450"/>
                    <a:pt x="331470" y="552450"/>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3" name="Google Shape;173;p25"/>
            <p:cNvSpPr/>
            <p:nvPr/>
          </p:nvSpPr>
          <p:spPr>
            <a:xfrm>
              <a:off x="6183703" y="3356481"/>
              <a:ext cx="1177923" cy="1255415"/>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4" name="Google Shape;174;p25"/>
            <p:cNvSpPr/>
            <p:nvPr/>
          </p:nvSpPr>
          <p:spPr>
            <a:xfrm>
              <a:off x="3755530" y="3356481"/>
              <a:ext cx="1999366" cy="2154355"/>
            </a:xfrm>
            <a:custGeom>
              <a:rect b="b" l="l" r="r" t="t"/>
              <a:pathLst>
                <a:path extrusionOk="0" h="397192" w="368617">
                  <a:moveTo>
                    <a:pt x="368618" y="260032"/>
                  </a:moveTo>
                  <a:cubicBezTo>
                    <a:pt x="240030" y="240030"/>
                    <a:pt x="141922" y="132397"/>
                    <a:pt x="136208" y="0"/>
                  </a:cubicBezTo>
                  <a:lnTo>
                    <a:pt x="0" y="0"/>
                  </a:lnTo>
                  <a:cubicBezTo>
                    <a:pt x="5715" y="207645"/>
                    <a:pt x="165735" y="376238"/>
                    <a:pt x="368618" y="397192"/>
                  </a:cubicBezTo>
                  <a:lnTo>
                    <a:pt x="368618" y="260032"/>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5" name="Google Shape;175;p25"/>
            <p:cNvSpPr/>
            <p:nvPr/>
          </p:nvSpPr>
          <p:spPr>
            <a:xfrm>
              <a:off x="3760699" y="1072965"/>
              <a:ext cx="1994201" cy="2009698"/>
            </a:xfrm>
            <a:custGeom>
              <a:rect b="b" l="l" r="r" t="t"/>
              <a:pathLst>
                <a:path extrusionOk="0" h="370522" w="367665">
                  <a:moveTo>
                    <a:pt x="367665" y="0"/>
                  </a:moveTo>
                  <a:cubicBezTo>
                    <a:pt x="172403" y="20003"/>
                    <a:pt x="18097" y="175260"/>
                    <a:pt x="0" y="370522"/>
                  </a:cubicBezTo>
                  <a:lnTo>
                    <a:pt x="137160" y="370522"/>
                  </a:lnTo>
                  <a:cubicBezTo>
                    <a:pt x="154305" y="250508"/>
                    <a:pt x="247650" y="155258"/>
                    <a:pt x="367665" y="137160"/>
                  </a:cubicBezTo>
                  <a:lnTo>
                    <a:pt x="367665" y="0"/>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6" name="Google Shape;176;p25"/>
            <p:cNvSpPr/>
            <p:nvPr/>
          </p:nvSpPr>
          <p:spPr>
            <a:xfrm>
              <a:off x="6302531" y="3464971"/>
              <a:ext cx="1994196" cy="2009698"/>
            </a:xfrm>
            <a:custGeom>
              <a:rect b="b" l="l" r="r" t="t"/>
              <a:pathLst>
                <a:path extrusionOk="0" h="370522" w="367664">
                  <a:moveTo>
                    <a:pt x="0" y="370523"/>
                  </a:moveTo>
                  <a:cubicBezTo>
                    <a:pt x="195263" y="350520"/>
                    <a:pt x="349567" y="195263"/>
                    <a:pt x="367665" y="0"/>
                  </a:cubicBezTo>
                  <a:lnTo>
                    <a:pt x="230505" y="0"/>
                  </a:lnTo>
                  <a:cubicBezTo>
                    <a:pt x="213360" y="120015"/>
                    <a:pt x="120015" y="215265"/>
                    <a:pt x="0" y="233363"/>
                  </a:cubicBezTo>
                  <a:lnTo>
                    <a:pt x="0" y="370523"/>
                  </a:ln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7" name="Google Shape;177;p25"/>
            <p:cNvSpPr/>
            <p:nvPr/>
          </p:nvSpPr>
          <p:spPr>
            <a:xfrm>
              <a:off x="6266364" y="494336"/>
              <a:ext cx="2505666" cy="2495333"/>
            </a:xfrm>
            <a:custGeom>
              <a:rect b="b" l="l" r="r" t="t"/>
              <a:pathLst>
                <a:path extrusionOk="0" h="460057" w="461962">
                  <a:moveTo>
                    <a:pt x="0" y="0"/>
                  </a:moveTo>
                  <a:lnTo>
                    <a:pt x="0" y="169545"/>
                  </a:lnTo>
                  <a:cubicBezTo>
                    <a:pt x="151447" y="189547"/>
                    <a:pt x="271463" y="309563"/>
                    <a:pt x="292418" y="460058"/>
                  </a:cubicBezTo>
                  <a:lnTo>
                    <a:pt x="461963" y="460058"/>
                  </a:lnTo>
                  <a:cubicBezTo>
                    <a:pt x="439102" y="216217"/>
                    <a:pt x="244793" y="21908"/>
                    <a:pt x="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8" name="Google Shape;178;p25"/>
            <p:cNvSpPr/>
            <p:nvPr/>
          </p:nvSpPr>
          <p:spPr>
            <a:xfrm>
              <a:off x="6183703" y="3356481"/>
              <a:ext cx="1177923" cy="1255415"/>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9" name="Google Shape;179;p25"/>
            <p:cNvSpPr/>
            <p:nvPr/>
          </p:nvSpPr>
          <p:spPr>
            <a:xfrm>
              <a:off x="4602808" y="1935738"/>
              <a:ext cx="1245082" cy="1255415"/>
            </a:xfrm>
            <a:custGeom>
              <a:rect b="b" l="l" r="r" t="t"/>
              <a:pathLst>
                <a:path extrusionOk="0" h="231457" w="229552">
                  <a:moveTo>
                    <a:pt x="229553" y="0"/>
                  </a:moveTo>
                  <a:cubicBezTo>
                    <a:pt x="107633" y="12383"/>
                    <a:pt x="11430" y="109538"/>
                    <a:pt x="0" y="231458"/>
                  </a:cubicBezTo>
                  <a:lnTo>
                    <a:pt x="85725" y="231458"/>
                  </a:lnTo>
                  <a:cubicBezTo>
                    <a:pt x="96203" y="156210"/>
                    <a:pt x="155258" y="97155"/>
                    <a:pt x="229553" y="85725"/>
                  </a:cubicBezTo>
                  <a:lnTo>
                    <a:pt x="229553" y="0"/>
                  </a:ln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0" name="Google Shape;180;p25"/>
            <p:cNvSpPr/>
            <p:nvPr/>
          </p:nvSpPr>
          <p:spPr>
            <a:xfrm>
              <a:off x="6266364" y="494336"/>
              <a:ext cx="2505666" cy="2495333"/>
            </a:xfrm>
            <a:custGeom>
              <a:rect b="b" l="l" r="r" t="t"/>
              <a:pathLst>
                <a:path extrusionOk="0" h="460057" w="461962">
                  <a:moveTo>
                    <a:pt x="0" y="0"/>
                  </a:moveTo>
                  <a:lnTo>
                    <a:pt x="0" y="169545"/>
                  </a:lnTo>
                  <a:cubicBezTo>
                    <a:pt x="151447" y="189547"/>
                    <a:pt x="271463" y="309563"/>
                    <a:pt x="292418" y="460058"/>
                  </a:cubicBezTo>
                  <a:lnTo>
                    <a:pt x="461963" y="460058"/>
                  </a:lnTo>
                  <a:cubicBezTo>
                    <a:pt x="439102" y="216217"/>
                    <a:pt x="244793" y="21908"/>
                    <a:pt x="0"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1" name="Google Shape;181;p25"/>
          <p:cNvSpPr/>
          <p:nvPr>
            <p:ph idx="2" type="pic"/>
          </p:nvPr>
        </p:nvSpPr>
        <p:spPr>
          <a:xfrm>
            <a:off x="1162050" y="2491576"/>
            <a:ext cx="2862476" cy="313753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2" name="Google Shape;182;p25"/>
          <p:cNvSpPr/>
          <p:nvPr>
            <p:ph idx="3" type="pic"/>
          </p:nvPr>
        </p:nvSpPr>
        <p:spPr>
          <a:xfrm>
            <a:off x="4664762" y="2491576"/>
            <a:ext cx="2862476" cy="313753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3" name="Google Shape;183;p25"/>
          <p:cNvSpPr/>
          <p:nvPr>
            <p:ph idx="4" type="pic"/>
          </p:nvPr>
        </p:nvSpPr>
        <p:spPr>
          <a:xfrm>
            <a:off x="8167474" y="2491576"/>
            <a:ext cx="2862476" cy="313753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84" name="Shape 184"/>
        <p:cNvGrpSpPr/>
        <p:nvPr/>
      </p:nvGrpSpPr>
      <p:grpSpPr>
        <a:xfrm>
          <a:off x="0" y="0"/>
          <a:ext cx="0" cy="0"/>
          <a:chOff x="0" y="0"/>
          <a:chExt cx="0" cy="0"/>
        </a:xfrm>
      </p:grpSpPr>
      <p:sp>
        <p:nvSpPr>
          <p:cNvPr id="185" name="Google Shape;185;p26"/>
          <p:cNvSpPr/>
          <p:nvPr>
            <p:ph idx="2" type="pic"/>
          </p:nvPr>
        </p:nvSpPr>
        <p:spPr>
          <a:xfrm>
            <a:off x="0" y="0"/>
            <a:ext cx="12192000" cy="641350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6" name="Google Shape;186;p26"/>
          <p:cNvSpPr/>
          <p:nvPr>
            <p:ph idx="3" type="pic"/>
          </p:nvPr>
        </p:nvSpPr>
        <p:spPr>
          <a:xfrm>
            <a:off x="5913830" y="0"/>
            <a:ext cx="5485970" cy="641350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ustom Layout">
  <p:cSld name="13_Custom Layout">
    <p:bg>
      <p:bgPr>
        <a:solidFill>
          <a:schemeClr val="lt1"/>
        </a:solidFill>
      </p:bgPr>
    </p:bg>
    <p:spTree>
      <p:nvGrpSpPr>
        <p:cNvPr id="187" name="Shape 187"/>
        <p:cNvGrpSpPr/>
        <p:nvPr/>
      </p:nvGrpSpPr>
      <p:grpSpPr>
        <a:xfrm>
          <a:off x="0" y="0"/>
          <a:ext cx="0" cy="0"/>
          <a:chOff x="0" y="0"/>
          <a:chExt cx="0" cy="0"/>
        </a:xfrm>
      </p:grpSpPr>
      <p:grpSp>
        <p:nvGrpSpPr>
          <p:cNvPr id="188" name="Google Shape;188;p27"/>
          <p:cNvGrpSpPr/>
          <p:nvPr/>
        </p:nvGrpSpPr>
        <p:grpSpPr>
          <a:xfrm>
            <a:off x="0" y="0"/>
            <a:ext cx="9604977" cy="6858000"/>
            <a:chOff x="0" y="0"/>
            <a:chExt cx="9604977" cy="6858000"/>
          </a:xfrm>
        </p:grpSpPr>
        <p:sp>
          <p:nvSpPr>
            <p:cNvPr id="189" name="Google Shape;189;p27"/>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0" name="Google Shape;190;p27"/>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1" name="Google Shape;191;p27"/>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2" name="Google Shape;192;p27"/>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3" name="Google Shape;193;p2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4" name="Google Shape;194;p27"/>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5" name="Google Shape;195;p27"/>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6" name="Google Shape;196;p2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97" name="Google Shape;197;p27"/>
          <p:cNvSpPr/>
          <p:nvPr>
            <p:ph idx="2" type="pic"/>
          </p:nvPr>
        </p:nvSpPr>
        <p:spPr>
          <a:xfrm>
            <a:off x="1503837" y="676274"/>
            <a:ext cx="4959146" cy="6181726"/>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ustom Layout">
  <p:cSld name="14_Custom Layout">
    <p:spTree>
      <p:nvGrpSpPr>
        <p:cNvPr id="198" name="Shape 198"/>
        <p:cNvGrpSpPr/>
        <p:nvPr/>
      </p:nvGrpSpPr>
      <p:grpSpPr>
        <a:xfrm>
          <a:off x="0" y="0"/>
          <a:ext cx="0" cy="0"/>
          <a:chOff x="0" y="0"/>
          <a:chExt cx="0" cy="0"/>
        </a:xfrm>
      </p:grpSpPr>
      <p:grpSp>
        <p:nvGrpSpPr>
          <p:cNvPr id="199" name="Google Shape;199;p28"/>
          <p:cNvGrpSpPr/>
          <p:nvPr/>
        </p:nvGrpSpPr>
        <p:grpSpPr>
          <a:xfrm>
            <a:off x="0" y="0"/>
            <a:ext cx="9604977" cy="6858000"/>
            <a:chOff x="0" y="0"/>
            <a:chExt cx="9604977" cy="6858000"/>
          </a:xfrm>
        </p:grpSpPr>
        <p:sp>
          <p:nvSpPr>
            <p:cNvPr id="200" name="Google Shape;200;p28"/>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1" name="Google Shape;201;p28"/>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2" name="Google Shape;202;p28"/>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3" name="Google Shape;203;p28"/>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4" name="Google Shape;204;p28"/>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5" name="Google Shape;205;p28"/>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28"/>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7" name="Google Shape;207;p28"/>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8" name="Google Shape;208;p28"/>
          <p:cNvSpPr/>
          <p:nvPr>
            <p:ph idx="2" type="pic"/>
          </p:nvPr>
        </p:nvSpPr>
        <p:spPr>
          <a:xfrm>
            <a:off x="3715626" y="1137917"/>
            <a:ext cx="2378766" cy="2373755"/>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9" name="Google Shape;209;p28"/>
          <p:cNvSpPr/>
          <p:nvPr>
            <p:ph idx="3" type="pic"/>
          </p:nvPr>
        </p:nvSpPr>
        <p:spPr>
          <a:xfrm>
            <a:off x="3715626" y="3766626"/>
            <a:ext cx="2378766" cy="2386524"/>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0" name="Google Shape;210;p28"/>
          <p:cNvSpPr/>
          <p:nvPr>
            <p:ph idx="4" type="pic"/>
          </p:nvPr>
        </p:nvSpPr>
        <p:spPr>
          <a:xfrm>
            <a:off x="1092201" y="3410420"/>
            <a:ext cx="2383778" cy="2386524"/>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1" name="Google Shape;211;p28"/>
          <p:cNvSpPr/>
          <p:nvPr>
            <p:ph idx="5" type="pic"/>
          </p:nvPr>
        </p:nvSpPr>
        <p:spPr>
          <a:xfrm>
            <a:off x="1092201" y="781713"/>
            <a:ext cx="2383778" cy="2386524"/>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ustom Layout">
  <p:cSld name="15_Custom Layout">
    <p:bg>
      <p:bgPr>
        <a:solidFill>
          <a:schemeClr val="lt1"/>
        </a:solidFill>
      </p:bgPr>
    </p:bg>
    <p:spTree>
      <p:nvGrpSpPr>
        <p:cNvPr id="212" name="Shape 212"/>
        <p:cNvGrpSpPr/>
        <p:nvPr/>
      </p:nvGrpSpPr>
      <p:grpSpPr>
        <a:xfrm>
          <a:off x="0" y="0"/>
          <a:ext cx="0" cy="0"/>
          <a:chOff x="0" y="0"/>
          <a:chExt cx="0" cy="0"/>
        </a:xfrm>
      </p:grpSpPr>
      <p:grpSp>
        <p:nvGrpSpPr>
          <p:cNvPr id="213" name="Google Shape;213;p29"/>
          <p:cNvGrpSpPr/>
          <p:nvPr/>
        </p:nvGrpSpPr>
        <p:grpSpPr>
          <a:xfrm flipH="1">
            <a:off x="2587023" y="0"/>
            <a:ext cx="9604977" cy="6858000"/>
            <a:chOff x="0" y="0"/>
            <a:chExt cx="9604977" cy="6858000"/>
          </a:xfrm>
        </p:grpSpPr>
        <p:sp>
          <p:nvSpPr>
            <p:cNvPr id="214" name="Google Shape;214;p29"/>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5" name="Google Shape;215;p29"/>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6" name="Google Shape;216;p29"/>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7" name="Google Shape;217;p29"/>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8" name="Google Shape;218;p2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9" name="Google Shape;219;p29"/>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0" name="Google Shape;220;p29"/>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1" name="Google Shape;221;p2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22" name="Google Shape;222;p29"/>
          <p:cNvSpPr/>
          <p:nvPr>
            <p:ph idx="2" type="pic"/>
          </p:nvPr>
        </p:nvSpPr>
        <p:spPr>
          <a:xfrm>
            <a:off x="8816572" y="4310163"/>
            <a:ext cx="1982056" cy="165344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3" name="Google Shape;223;p29"/>
          <p:cNvSpPr/>
          <p:nvPr>
            <p:ph idx="3" type="pic"/>
          </p:nvPr>
        </p:nvSpPr>
        <p:spPr>
          <a:xfrm>
            <a:off x="8816572" y="1962423"/>
            <a:ext cx="1982056" cy="219639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4" name="Google Shape;224;p29"/>
          <p:cNvSpPr/>
          <p:nvPr>
            <p:ph idx="4" type="pic"/>
          </p:nvPr>
        </p:nvSpPr>
        <p:spPr>
          <a:xfrm>
            <a:off x="5270435" y="1962423"/>
            <a:ext cx="3400279" cy="4001178"/>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5" name="Google Shape;225;p29"/>
          <p:cNvSpPr/>
          <p:nvPr>
            <p:ph idx="5" type="pic"/>
          </p:nvPr>
        </p:nvSpPr>
        <p:spPr>
          <a:xfrm>
            <a:off x="1399142" y="3653699"/>
            <a:ext cx="3725433" cy="2309903"/>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6" name="Google Shape;226;p29"/>
          <p:cNvSpPr/>
          <p:nvPr>
            <p:ph idx="6" type="pic"/>
          </p:nvPr>
        </p:nvSpPr>
        <p:spPr>
          <a:xfrm>
            <a:off x="3142518" y="1962423"/>
            <a:ext cx="1982056" cy="153804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7" name="Google Shape;227;p29"/>
          <p:cNvSpPr/>
          <p:nvPr>
            <p:ph idx="7" type="pic"/>
          </p:nvPr>
        </p:nvSpPr>
        <p:spPr>
          <a:xfrm>
            <a:off x="1393372" y="1962423"/>
            <a:ext cx="1603287" cy="153804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_Custom Layout">
  <p:cSld name="22_Custom Layout">
    <p:spTree>
      <p:nvGrpSpPr>
        <p:cNvPr id="228" name="Shape 228"/>
        <p:cNvGrpSpPr/>
        <p:nvPr/>
      </p:nvGrpSpPr>
      <p:grpSpPr>
        <a:xfrm>
          <a:off x="0" y="0"/>
          <a:ext cx="0" cy="0"/>
          <a:chOff x="0" y="0"/>
          <a:chExt cx="0" cy="0"/>
        </a:xfrm>
      </p:grpSpPr>
      <p:sp>
        <p:nvSpPr>
          <p:cNvPr id="229" name="Google Shape;229;p30"/>
          <p:cNvSpPr/>
          <p:nvPr>
            <p:ph idx="2" type="pic"/>
          </p:nvPr>
        </p:nvSpPr>
        <p:spPr>
          <a:xfrm>
            <a:off x="6277622" y="1983344"/>
            <a:ext cx="2152651" cy="215265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0" name="Google Shape;230;p30"/>
          <p:cNvSpPr/>
          <p:nvPr>
            <p:ph idx="3" type="pic"/>
          </p:nvPr>
        </p:nvSpPr>
        <p:spPr>
          <a:xfrm>
            <a:off x="1549041" y="1983344"/>
            <a:ext cx="2152651" cy="215265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1" name="Google Shape;231;p30"/>
          <p:cNvSpPr/>
          <p:nvPr>
            <p:ph idx="4" type="pic"/>
          </p:nvPr>
        </p:nvSpPr>
        <p:spPr>
          <a:xfrm>
            <a:off x="3490053" y="1560065"/>
            <a:ext cx="2999208" cy="2999206"/>
          </a:xfrm>
          <a:prstGeom prst="rect">
            <a:avLst/>
          </a:prstGeom>
          <a:solidFill>
            <a:schemeClr val="lt1"/>
          </a:solidFill>
          <a:ln>
            <a:noFill/>
          </a:ln>
          <a:effectLst>
            <a:outerShdw blurRad="381000" rotWithShape="0" algn="tr" dir="8100000" dist="419100">
              <a:srgbClr val="000000">
                <a:alpha val="32941"/>
              </a:srgbClr>
            </a:outerShdw>
          </a:effectLst>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2" name="Google Shape;232;p30"/>
          <p:cNvSpPr/>
          <p:nvPr>
            <p:ph idx="5" type="pic"/>
          </p:nvPr>
        </p:nvSpPr>
        <p:spPr>
          <a:xfrm>
            <a:off x="8430273" y="1983344"/>
            <a:ext cx="2152651" cy="215265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Custom Layout">
  <p:cSld name="31_Custom Layout">
    <p:spTree>
      <p:nvGrpSpPr>
        <p:cNvPr id="24" name="Shape 24"/>
        <p:cNvGrpSpPr/>
        <p:nvPr/>
      </p:nvGrpSpPr>
      <p:grpSpPr>
        <a:xfrm>
          <a:off x="0" y="0"/>
          <a:ext cx="0" cy="0"/>
          <a:chOff x="0" y="0"/>
          <a:chExt cx="0" cy="0"/>
        </a:xfrm>
      </p:grpSpPr>
      <p:grpSp>
        <p:nvGrpSpPr>
          <p:cNvPr id="25" name="Google Shape;25;p4"/>
          <p:cNvGrpSpPr/>
          <p:nvPr/>
        </p:nvGrpSpPr>
        <p:grpSpPr>
          <a:xfrm>
            <a:off x="0" y="0"/>
            <a:ext cx="9604977" cy="6858000"/>
            <a:chOff x="0" y="0"/>
            <a:chExt cx="9604977" cy="6858000"/>
          </a:xfrm>
        </p:grpSpPr>
        <p:sp>
          <p:nvSpPr>
            <p:cNvPr id="26" name="Google Shape;26;p4"/>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 name="Google Shape;27;p4"/>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 name="Google Shape;28;p4"/>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 name="Google Shape;29;p4"/>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 name="Google Shape;30;p4"/>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 name="Google Shape;31;p4"/>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 name="Google Shape;32;p4"/>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 name="Google Shape;33;p4"/>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 name="Google Shape;34;p4"/>
          <p:cNvSpPr/>
          <p:nvPr/>
        </p:nvSpPr>
        <p:spPr>
          <a:xfrm>
            <a:off x="5112385" y="1092199"/>
            <a:ext cx="7079615" cy="5765801"/>
          </a:xfrm>
          <a:custGeom>
            <a:rect b="b" l="l" r="r" t="t"/>
            <a:pathLst>
              <a:path extrusionOk="0" h="4324350" w="5309711">
                <a:moveTo>
                  <a:pt x="5309711" y="0"/>
                </a:moveTo>
                <a:lnTo>
                  <a:pt x="3840956" y="0"/>
                </a:lnTo>
                <a:cubicBezTo>
                  <a:pt x="3551397" y="0"/>
                  <a:pt x="3273266" y="115252"/>
                  <a:pt x="3069431" y="320040"/>
                </a:cubicBezTo>
                <a:lnTo>
                  <a:pt x="3069431" y="320040"/>
                </a:lnTo>
                <a:lnTo>
                  <a:pt x="3069431" y="320040"/>
                </a:lnTo>
                <a:lnTo>
                  <a:pt x="110014" y="3278505"/>
                </a:lnTo>
                <a:cubicBezTo>
                  <a:pt x="-36671" y="3425190"/>
                  <a:pt x="-36671" y="3662363"/>
                  <a:pt x="110014" y="3808095"/>
                </a:cubicBezTo>
                <a:lnTo>
                  <a:pt x="626269" y="4324350"/>
                </a:lnTo>
                <a:lnTo>
                  <a:pt x="5309711" y="4324350"/>
                </a:lnTo>
                <a:lnTo>
                  <a:pt x="5309711" y="0"/>
                </a:lnTo>
                <a:close/>
              </a:path>
            </a:pathLst>
          </a:custGeom>
          <a:solidFill>
            <a:schemeClr val="lt1"/>
          </a:solidFill>
          <a:ln>
            <a:noFill/>
          </a:ln>
          <a:effectLst>
            <a:outerShdw blurRad="342900" rotWithShape="0" algn="tr" dir="8100000" dist="38100">
              <a:srgbClr val="000000">
                <a:alpha val="16862"/>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 name="Google Shape;35;p4"/>
          <p:cNvSpPr/>
          <p:nvPr/>
        </p:nvSpPr>
        <p:spPr>
          <a:xfrm>
            <a:off x="0" y="4947920"/>
            <a:ext cx="2739390" cy="1910080"/>
          </a:xfrm>
          <a:custGeom>
            <a:rect b="b" l="l" r="r" t="t"/>
            <a:pathLst>
              <a:path extrusionOk="0" h="1432560" w="2054542">
                <a:moveTo>
                  <a:pt x="756285" y="134303"/>
                </a:moveTo>
                <a:cubicBezTo>
                  <a:pt x="577215" y="-44768"/>
                  <a:pt x="287655" y="-44768"/>
                  <a:pt x="108585" y="134303"/>
                </a:cubicBezTo>
                <a:lnTo>
                  <a:pt x="0" y="242888"/>
                </a:lnTo>
                <a:lnTo>
                  <a:pt x="0" y="1432560"/>
                </a:lnTo>
                <a:lnTo>
                  <a:pt x="2054543" y="1432560"/>
                </a:lnTo>
                <a:lnTo>
                  <a:pt x="756285" y="134303"/>
                </a:lnTo>
                <a:close/>
              </a:path>
            </a:pathLst>
          </a:custGeom>
          <a:gradFill>
            <a:gsLst>
              <a:gs pos="0">
                <a:srgbClr val="6C25BF"/>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 name="Google Shape;36;p4"/>
          <p:cNvSpPr/>
          <p:nvPr>
            <p:ph idx="2" type="pic"/>
          </p:nvPr>
        </p:nvSpPr>
        <p:spPr>
          <a:xfrm>
            <a:off x="5325110" y="1303018"/>
            <a:ext cx="6866890" cy="555371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7" name="Google Shape;37;p4"/>
          <p:cNvSpPr/>
          <p:nvPr/>
        </p:nvSpPr>
        <p:spPr>
          <a:xfrm>
            <a:off x="7424419" y="-1"/>
            <a:ext cx="4767581" cy="736600"/>
          </a:xfrm>
          <a:custGeom>
            <a:rect b="b" l="l" r="r" t="t"/>
            <a:pathLst>
              <a:path extrusionOk="0" h="552450" w="3575685">
                <a:moveTo>
                  <a:pt x="160973" y="160973"/>
                </a:moveTo>
                <a:cubicBezTo>
                  <a:pt x="411480" y="411480"/>
                  <a:pt x="751523" y="552450"/>
                  <a:pt x="1106805" y="552450"/>
                </a:cubicBezTo>
                <a:lnTo>
                  <a:pt x="3575685" y="552450"/>
                </a:lnTo>
                <a:lnTo>
                  <a:pt x="3575685" y="0"/>
                </a:lnTo>
                <a:lnTo>
                  <a:pt x="0" y="0"/>
                </a:lnTo>
                <a:lnTo>
                  <a:pt x="160973" y="160973"/>
                </a:lnTo>
                <a:close/>
              </a:path>
            </a:pathLst>
          </a:custGeom>
          <a:gradFill>
            <a:gsLst>
              <a:gs pos="0">
                <a:srgbClr val="6C25BF"/>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gradFill>
          <a:gsLst>
            <a:gs pos="0">
              <a:srgbClr val="6C25BF"/>
            </a:gs>
            <a:gs pos="100000">
              <a:srgbClr val="5A1F9D"/>
            </a:gs>
          </a:gsLst>
          <a:lin ang="10800000" scaled="0"/>
        </a:gradFill>
      </p:bgPr>
    </p:bg>
    <p:spTree>
      <p:nvGrpSpPr>
        <p:cNvPr id="233" name="Shape 233"/>
        <p:cNvGrpSpPr/>
        <p:nvPr/>
      </p:nvGrpSpPr>
      <p:grpSpPr>
        <a:xfrm>
          <a:off x="0" y="0"/>
          <a:ext cx="0" cy="0"/>
          <a:chOff x="0" y="0"/>
          <a:chExt cx="0" cy="0"/>
        </a:xfrm>
      </p:grpSpPr>
      <p:grpSp>
        <p:nvGrpSpPr>
          <p:cNvPr id="234" name="Google Shape;234;p31"/>
          <p:cNvGrpSpPr/>
          <p:nvPr/>
        </p:nvGrpSpPr>
        <p:grpSpPr>
          <a:xfrm flipH="1">
            <a:off x="-543700" y="-529494"/>
            <a:ext cx="12735699" cy="7387494"/>
            <a:chOff x="-1" y="-529494"/>
            <a:chExt cx="12745686" cy="7387494"/>
          </a:xfrm>
        </p:grpSpPr>
        <p:sp>
          <p:nvSpPr>
            <p:cNvPr id="235" name="Google Shape;235;p31"/>
            <p:cNvSpPr/>
            <p:nvPr/>
          </p:nvSpPr>
          <p:spPr>
            <a:xfrm rot="-5400000">
              <a:off x="4178418" y="-1155581"/>
              <a:ext cx="6858000" cy="9169162"/>
            </a:xfrm>
            <a:custGeom>
              <a:rect b="b" l="l" r="r" t="t"/>
              <a:pathLst>
                <a:path extrusionOk="0" h="9169162" w="6858000">
                  <a:moveTo>
                    <a:pt x="1929961" y="9169162"/>
                  </a:moveTo>
                  <a:lnTo>
                    <a:pt x="0" y="9169162"/>
                  </a:lnTo>
                  <a:lnTo>
                    <a:pt x="0" y="7737883"/>
                  </a:lnTo>
                  <a:lnTo>
                    <a:pt x="186891" y="7986951"/>
                  </a:lnTo>
                  <a:cubicBezTo>
                    <a:pt x="570743" y="8450542"/>
                    <a:pt x="1063441" y="8820342"/>
                    <a:pt x="1624636" y="9057481"/>
                  </a:cubicBezTo>
                  <a:close/>
                  <a:moveTo>
                    <a:pt x="6858000" y="1456752"/>
                  </a:moveTo>
                  <a:lnTo>
                    <a:pt x="6858000" y="9169162"/>
                  </a:lnTo>
                  <a:lnTo>
                    <a:pt x="4240831" y="9169162"/>
                  </a:lnTo>
                  <a:lnTo>
                    <a:pt x="4546877" y="9057481"/>
                  </a:lnTo>
                  <a:cubicBezTo>
                    <a:pt x="5896011" y="8488349"/>
                    <a:pt x="6839273" y="7155082"/>
                    <a:pt x="6839273" y="5595066"/>
                  </a:cubicBezTo>
                  <a:cubicBezTo>
                    <a:pt x="6839273" y="3515061"/>
                    <a:pt x="5162362" y="1838151"/>
                    <a:pt x="3082357" y="1838151"/>
                  </a:cubicBezTo>
                  <a:cubicBezTo>
                    <a:pt x="1912345" y="1838151"/>
                    <a:pt x="869885" y="2373841"/>
                    <a:pt x="181680" y="3209894"/>
                  </a:cubicBezTo>
                  <a:lnTo>
                    <a:pt x="0" y="3453417"/>
                  </a:lnTo>
                  <a:lnTo>
                    <a:pt x="0" y="924792"/>
                  </a:lnTo>
                  <a:lnTo>
                    <a:pt x="174143" y="813084"/>
                  </a:lnTo>
                  <a:cubicBezTo>
                    <a:pt x="1022562" y="297226"/>
                    <a:pt x="2018164" y="0"/>
                    <a:pt x="3082358" y="0"/>
                  </a:cubicBezTo>
                  <a:cubicBezTo>
                    <a:pt x="4443835" y="0"/>
                    <a:pt x="5688039" y="481457"/>
                    <a:pt x="6656987" y="1282341"/>
                  </a:cubicBezTo>
                  <a:close/>
                </a:path>
              </a:pathLst>
            </a:custGeom>
            <a:gradFill>
              <a:gsLst>
                <a:gs pos="0">
                  <a:srgbClr val="FFFFFF">
                    <a:alpha val="4705"/>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6" name="Google Shape;236;p31"/>
            <p:cNvSpPr/>
            <p:nvPr/>
          </p:nvSpPr>
          <p:spPr>
            <a:xfrm rot="-5400000">
              <a:off x="8948455" y="-650421"/>
              <a:ext cx="3676303" cy="3918158"/>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7" name="Google Shape;237;p31"/>
            <p:cNvSpPr/>
            <p:nvPr/>
          </p:nvSpPr>
          <p:spPr>
            <a:xfrm rot="-5400000">
              <a:off x="11580584" y="19040"/>
              <a:ext cx="630454" cy="592375"/>
            </a:xfrm>
            <a:custGeom>
              <a:rect b="b" l="l" r="r" t="t"/>
              <a:pathLst>
                <a:path extrusionOk="0" h="592375" w="630454">
                  <a:moveTo>
                    <a:pt x="630454" y="0"/>
                  </a:moveTo>
                  <a:lnTo>
                    <a:pt x="630454" y="592375"/>
                  </a:lnTo>
                  <a:lnTo>
                    <a:pt x="0" y="592375"/>
                  </a:lnTo>
                  <a:lnTo>
                    <a:pt x="191577" y="439120"/>
                  </a:lnTo>
                  <a:cubicBezTo>
                    <a:pt x="283834" y="359157"/>
                    <a:pt x="372895" y="275607"/>
                    <a:pt x="458554" y="188688"/>
                  </a:cubicBez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8" name="Google Shape;238;p31"/>
            <p:cNvSpPr/>
            <p:nvPr/>
          </p:nvSpPr>
          <p:spPr>
            <a:xfrm rot="-5400000">
              <a:off x="8936359" y="-108830"/>
              <a:ext cx="3146809" cy="3364470"/>
            </a:xfrm>
            <a:custGeom>
              <a:rect b="b" l="l" r="r" t="t"/>
              <a:pathLst>
                <a:path extrusionOk="0" h="3364470" w="3146809">
                  <a:moveTo>
                    <a:pt x="3146809" y="0"/>
                  </a:moveTo>
                  <a:lnTo>
                    <a:pt x="3146809" y="1897325"/>
                  </a:lnTo>
                  <a:lnTo>
                    <a:pt x="3027531" y="2099948"/>
                  </a:lnTo>
                  <a:cubicBezTo>
                    <a:pt x="2698513" y="2605323"/>
                    <a:pt x="2259074" y="3032163"/>
                    <a:pt x="1743168" y="3346516"/>
                  </a:cubicBezTo>
                  <a:lnTo>
                    <a:pt x="1710467" y="3364470"/>
                  </a:lnTo>
                  <a:lnTo>
                    <a:pt x="0" y="3364470"/>
                  </a:lnTo>
                  <a:lnTo>
                    <a:pt x="0" y="2563730"/>
                  </a:lnTo>
                  <a:cubicBezTo>
                    <a:pt x="1273798" y="2386372"/>
                    <a:pt x="2273512" y="1322179"/>
                    <a:pt x="2338008" y="0"/>
                  </a:cubicBez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9" name="Google Shape;239;p31"/>
            <p:cNvSpPr/>
            <p:nvPr/>
          </p:nvSpPr>
          <p:spPr>
            <a:xfrm rot="-5400000">
              <a:off x="567814" y="-567815"/>
              <a:ext cx="2888821" cy="4024451"/>
            </a:xfrm>
            <a:custGeom>
              <a:rect b="b" l="l" r="r" t="t"/>
              <a:pathLst>
                <a:path extrusionOk="0" h="4024451" w="2888821">
                  <a:moveTo>
                    <a:pt x="2888821" y="675591"/>
                  </a:moveTo>
                  <a:lnTo>
                    <a:pt x="2888821" y="4024451"/>
                  </a:lnTo>
                  <a:lnTo>
                    <a:pt x="2599354" y="3797964"/>
                  </a:lnTo>
                  <a:cubicBezTo>
                    <a:pt x="1847974" y="3256891"/>
                    <a:pt x="961398" y="2891830"/>
                    <a:pt x="0" y="2764856"/>
                  </a:cubicBezTo>
                  <a:lnTo>
                    <a:pt x="0" y="0"/>
                  </a:lnTo>
                  <a:lnTo>
                    <a:pt x="776337" y="0"/>
                  </a:lnTo>
                  <a:lnTo>
                    <a:pt x="1141254" y="74304"/>
                  </a:lnTo>
                  <a:cubicBezTo>
                    <a:pt x="1636964" y="186778"/>
                    <a:pt x="2116320" y="341805"/>
                    <a:pt x="2575325" y="535324"/>
                  </a:cubicBezTo>
                  <a:close/>
                </a:path>
              </a:pathLst>
            </a:custGeom>
            <a:gradFill>
              <a:gsLst>
                <a:gs pos="0">
                  <a:srgbClr val="FFFFFF">
                    <a:alpha val="1490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40" name="Google Shape;240;p31"/>
          <p:cNvSpPr/>
          <p:nvPr/>
        </p:nvSpPr>
        <p:spPr>
          <a:xfrm rot="8807317">
            <a:off x="-968340" y="2537038"/>
            <a:ext cx="7307383" cy="3504436"/>
          </a:xfrm>
          <a:custGeom>
            <a:rect b="b" l="l" r="r" t="t"/>
            <a:pathLst>
              <a:path extrusionOk="0" h="3504436" w="7307383">
                <a:moveTo>
                  <a:pt x="0" y="3504436"/>
                </a:moveTo>
                <a:lnTo>
                  <a:pt x="2287521" y="0"/>
                </a:lnTo>
                <a:lnTo>
                  <a:pt x="5666988" y="0"/>
                </a:lnTo>
                <a:lnTo>
                  <a:pt x="7307383" y="1073910"/>
                </a:lnTo>
                <a:lnTo>
                  <a:pt x="5716201" y="3504436"/>
                </a:lnTo>
                <a:close/>
              </a:path>
            </a:pathLst>
          </a:custGeom>
          <a:gradFill>
            <a:gsLst>
              <a:gs pos="0">
                <a:srgbClr val="6C25BF"/>
              </a:gs>
              <a:gs pos="43000">
                <a:srgbClr val="5A1F9D"/>
              </a:gs>
              <a:gs pos="100000">
                <a:srgbClr val="5A1F9D"/>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31"/>
          <p:cNvSpPr/>
          <p:nvPr>
            <p:ph idx="2" type="pic"/>
          </p:nvPr>
        </p:nvSpPr>
        <p:spPr>
          <a:xfrm>
            <a:off x="1" y="1"/>
            <a:ext cx="4788107" cy="502447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242" name="Shape 242"/>
        <p:cNvGrpSpPr/>
        <p:nvPr/>
      </p:nvGrpSpPr>
      <p:grpSpPr>
        <a:xfrm>
          <a:off x="0" y="0"/>
          <a:ext cx="0" cy="0"/>
          <a:chOff x="0" y="0"/>
          <a:chExt cx="0" cy="0"/>
        </a:xfrm>
      </p:grpSpPr>
      <p:sp>
        <p:nvSpPr>
          <p:cNvPr id="243" name="Google Shape;243;p32"/>
          <p:cNvSpPr/>
          <p:nvPr/>
        </p:nvSpPr>
        <p:spPr>
          <a:xfrm>
            <a:off x="-1" y="0"/>
            <a:ext cx="5098327" cy="6858000"/>
          </a:xfrm>
          <a:prstGeom prst="rect">
            <a:avLst/>
          </a:prstGeom>
          <a:gradFill>
            <a:gsLst>
              <a:gs pos="0">
                <a:srgbClr val="6C25BF"/>
              </a:gs>
              <a:gs pos="100000">
                <a:srgbClr val="5A1F9D"/>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44" name="Google Shape;244;p32"/>
          <p:cNvGrpSpPr/>
          <p:nvPr/>
        </p:nvGrpSpPr>
        <p:grpSpPr>
          <a:xfrm>
            <a:off x="0" y="-529494"/>
            <a:ext cx="12745686" cy="7387494"/>
            <a:chOff x="-1" y="-529494"/>
            <a:chExt cx="12745686" cy="7387494"/>
          </a:xfrm>
        </p:grpSpPr>
        <p:sp>
          <p:nvSpPr>
            <p:cNvPr id="245" name="Google Shape;245;p32"/>
            <p:cNvSpPr/>
            <p:nvPr/>
          </p:nvSpPr>
          <p:spPr>
            <a:xfrm rot="-5400000">
              <a:off x="4178418" y="-1155581"/>
              <a:ext cx="6858000" cy="9169162"/>
            </a:xfrm>
            <a:custGeom>
              <a:rect b="b" l="l" r="r" t="t"/>
              <a:pathLst>
                <a:path extrusionOk="0" h="9169162" w="6858000">
                  <a:moveTo>
                    <a:pt x="1929961" y="9169162"/>
                  </a:moveTo>
                  <a:lnTo>
                    <a:pt x="0" y="9169162"/>
                  </a:lnTo>
                  <a:lnTo>
                    <a:pt x="0" y="7737883"/>
                  </a:lnTo>
                  <a:lnTo>
                    <a:pt x="186891" y="7986951"/>
                  </a:lnTo>
                  <a:cubicBezTo>
                    <a:pt x="570743" y="8450542"/>
                    <a:pt x="1063441" y="8820342"/>
                    <a:pt x="1624636" y="9057481"/>
                  </a:cubicBezTo>
                  <a:close/>
                  <a:moveTo>
                    <a:pt x="6858000" y="1456752"/>
                  </a:moveTo>
                  <a:lnTo>
                    <a:pt x="6858000" y="9169162"/>
                  </a:lnTo>
                  <a:lnTo>
                    <a:pt x="4240831" y="9169162"/>
                  </a:lnTo>
                  <a:lnTo>
                    <a:pt x="4546877" y="9057481"/>
                  </a:lnTo>
                  <a:cubicBezTo>
                    <a:pt x="5896011" y="8488349"/>
                    <a:pt x="6839273" y="7155082"/>
                    <a:pt x="6839273" y="5595066"/>
                  </a:cubicBezTo>
                  <a:cubicBezTo>
                    <a:pt x="6839273" y="3515061"/>
                    <a:pt x="5162362" y="1838151"/>
                    <a:pt x="3082357" y="1838151"/>
                  </a:cubicBezTo>
                  <a:cubicBezTo>
                    <a:pt x="1912345" y="1838151"/>
                    <a:pt x="869885" y="2373841"/>
                    <a:pt x="181680" y="3209894"/>
                  </a:cubicBezTo>
                  <a:lnTo>
                    <a:pt x="0" y="3453417"/>
                  </a:lnTo>
                  <a:lnTo>
                    <a:pt x="0" y="924792"/>
                  </a:lnTo>
                  <a:lnTo>
                    <a:pt x="174143" y="813084"/>
                  </a:lnTo>
                  <a:cubicBezTo>
                    <a:pt x="1022562" y="297226"/>
                    <a:pt x="2018164" y="0"/>
                    <a:pt x="3082358" y="0"/>
                  </a:cubicBezTo>
                  <a:cubicBezTo>
                    <a:pt x="4443835" y="0"/>
                    <a:pt x="5688039" y="481457"/>
                    <a:pt x="6656987" y="1282341"/>
                  </a:cubicBezTo>
                  <a:close/>
                </a:path>
              </a:pathLst>
            </a:custGeom>
            <a:gradFill>
              <a:gsLst>
                <a:gs pos="0">
                  <a:srgbClr val="FFFFFF">
                    <a:alpha val="4705"/>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 name="Google Shape;246;p32"/>
            <p:cNvSpPr/>
            <p:nvPr/>
          </p:nvSpPr>
          <p:spPr>
            <a:xfrm rot="-5400000">
              <a:off x="8948455" y="-650421"/>
              <a:ext cx="3676303" cy="3918158"/>
            </a:xfrm>
            <a:custGeom>
              <a:rect b="b" l="l" r="r" t="t"/>
              <a:pathLst>
                <a:path extrusionOk="0" h="231457" w="217170">
                  <a:moveTo>
                    <a:pt x="138113" y="0"/>
                  </a:moveTo>
                  <a:cubicBezTo>
                    <a:pt x="134303" y="78105"/>
                    <a:pt x="75247" y="140970"/>
                    <a:pt x="0" y="151447"/>
                  </a:cubicBezTo>
                  <a:lnTo>
                    <a:pt x="0" y="231457"/>
                  </a:lnTo>
                  <a:cubicBezTo>
                    <a:pt x="120015" y="220980"/>
                    <a:pt x="214313" y="121920"/>
                    <a:pt x="217170" y="0"/>
                  </a:cubicBezTo>
                  <a:lnTo>
                    <a:pt x="138113" y="0"/>
                  </a:ln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 name="Google Shape;247;p32"/>
            <p:cNvSpPr/>
            <p:nvPr/>
          </p:nvSpPr>
          <p:spPr>
            <a:xfrm rot="-5400000">
              <a:off x="11580584" y="19040"/>
              <a:ext cx="630454" cy="592375"/>
            </a:xfrm>
            <a:custGeom>
              <a:rect b="b" l="l" r="r" t="t"/>
              <a:pathLst>
                <a:path extrusionOk="0" h="592375" w="630454">
                  <a:moveTo>
                    <a:pt x="630454" y="0"/>
                  </a:moveTo>
                  <a:lnTo>
                    <a:pt x="630454" y="592375"/>
                  </a:lnTo>
                  <a:lnTo>
                    <a:pt x="0" y="592375"/>
                  </a:lnTo>
                  <a:lnTo>
                    <a:pt x="191577" y="439120"/>
                  </a:lnTo>
                  <a:cubicBezTo>
                    <a:pt x="283834" y="359157"/>
                    <a:pt x="372895" y="275607"/>
                    <a:pt x="458554" y="188688"/>
                  </a:cubicBez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 name="Google Shape;248;p32"/>
            <p:cNvSpPr/>
            <p:nvPr/>
          </p:nvSpPr>
          <p:spPr>
            <a:xfrm rot="-5400000">
              <a:off x="8936359" y="-108830"/>
              <a:ext cx="3146809" cy="3364470"/>
            </a:xfrm>
            <a:custGeom>
              <a:rect b="b" l="l" r="r" t="t"/>
              <a:pathLst>
                <a:path extrusionOk="0" h="3364470" w="3146809">
                  <a:moveTo>
                    <a:pt x="3146809" y="0"/>
                  </a:moveTo>
                  <a:lnTo>
                    <a:pt x="3146809" y="1897325"/>
                  </a:lnTo>
                  <a:lnTo>
                    <a:pt x="3027531" y="2099948"/>
                  </a:lnTo>
                  <a:cubicBezTo>
                    <a:pt x="2698513" y="2605323"/>
                    <a:pt x="2259074" y="3032163"/>
                    <a:pt x="1743168" y="3346516"/>
                  </a:cubicBezTo>
                  <a:lnTo>
                    <a:pt x="1710467" y="3364470"/>
                  </a:lnTo>
                  <a:lnTo>
                    <a:pt x="0" y="3364470"/>
                  </a:lnTo>
                  <a:lnTo>
                    <a:pt x="0" y="2563730"/>
                  </a:lnTo>
                  <a:cubicBezTo>
                    <a:pt x="1273798" y="2386372"/>
                    <a:pt x="2273512" y="1322179"/>
                    <a:pt x="2338008" y="0"/>
                  </a:cubicBezTo>
                  <a:close/>
                </a:path>
              </a:pathLst>
            </a:custGeom>
            <a:gradFill>
              <a:gsLst>
                <a:gs pos="0">
                  <a:srgbClr val="FFFFFF">
                    <a:alpha val="32941"/>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 name="Google Shape;249;p32"/>
            <p:cNvSpPr/>
            <p:nvPr/>
          </p:nvSpPr>
          <p:spPr>
            <a:xfrm rot="-5400000">
              <a:off x="567814" y="-567815"/>
              <a:ext cx="2888821" cy="4024451"/>
            </a:xfrm>
            <a:custGeom>
              <a:rect b="b" l="l" r="r" t="t"/>
              <a:pathLst>
                <a:path extrusionOk="0" h="4024451" w="2888821">
                  <a:moveTo>
                    <a:pt x="2888821" y="675591"/>
                  </a:moveTo>
                  <a:lnTo>
                    <a:pt x="2888821" y="4024451"/>
                  </a:lnTo>
                  <a:lnTo>
                    <a:pt x="2599354" y="3797964"/>
                  </a:lnTo>
                  <a:cubicBezTo>
                    <a:pt x="1847974" y="3256891"/>
                    <a:pt x="961398" y="2891830"/>
                    <a:pt x="0" y="2764856"/>
                  </a:cubicBezTo>
                  <a:lnTo>
                    <a:pt x="0" y="0"/>
                  </a:lnTo>
                  <a:lnTo>
                    <a:pt x="776337" y="0"/>
                  </a:lnTo>
                  <a:lnTo>
                    <a:pt x="1141254" y="74304"/>
                  </a:lnTo>
                  <a:cubicBezTo>
                    <a:pt x="1636964" y="186778"/>
                    <a:pt x="2116320" y="341805"/>
                    <a:pt x="2575325" y="535324"/>
                  </a:cubicBezTo>
                  <a:close/>
                </a:path>
              </a:pathLst>
            </a:custGeom>
            <a:gradFill>
              <a:gsLst>
                <a:gs pos="0">
                  <a:srgbClr val="FFFFFF">
                    <a:alpha val="9803"/>
                  </a:srgbClr>
                </a:gs>
                <a:gs pos="100000">
                  <a:srgbClr val="FFFFFF">
                    <a:alpha val="0"/>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50" name="Google Shape;250;p32"/>
          <p:cNvSpPr/>
          <p:nvPr>
            <p:ph idx="2" type="pic"/>
          </p:nvPr>
        </p:nvSpPr>
        <p:spPr>
          <a:xfrm>
            <a:off x="6192345" y="4523817"/>
            <a:ext cx="1381591" cy="977588"/>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1" name="Google Shape;251;p32"/>
          <p:cNvSpPr/>
          <p:nvPr>
            <p:ph idx="3" type="pic"/>
          </p:nvPr>
        </p:nvSpPr>
        <p:spPr>
          <a:xfrm>
            <a:off x="8014450" y="2800040"/>
            <a:ext cx="1332506" cy="91115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2" name="Google Shape;252;p32"/>
          <p:cNvSpPr/>
          <p:nvPr>
            <p:ph idx="4" type="pic"/>
          </p:nvPr>
        </p:nvSpPr>
        <p:spPr>
          <a:xfrm>
            <a:off x="9829143" y="2800040"/>
            <a:ext cx="1332506" cy="91115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3" name="Google Shape;253;p32"/>
          <p:cNvSpPr/>
          <p:nvPr>
            <p:ph idx="5" type="pic"/>
          </p:nvPr>
        </p:nvSpPr>
        <p:spPr>
          <a:xfrm>
            <a:off x="4384896" y="4523817"/>
            <a:ext cx="1381591" cy="977588"/>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Custom Layout">
  <p:cSld name="19_Custom Layout">
    <p:bg>
      <p:bgPr>
        <a:solidFill>
          <a:schemeClr val="lt1"/>
        </a:solidFill>
      </p:bgPr>
    </p:bg>
    <p:spTree>
      <p:nvGrpSpPr>
        <p:cNvPr id="254" name="Shape 254"/>
        <p:cNvGrpSpPr/>
        <p:nvPr/>
      </p:nvGrpSpPr>
      <p:grpSpPr>
        <a:xfrm>
          <a:off x="0" y="0"/>
          <a:ext cx="0" cy="0"/>
          <a:chOff x="0" y="0"/>
          <a:chExt cx="0" cy="0"/>
        </a:xfrm>
      </p:grpSpPr>
      <p:sp>
        <p:nvSpPr>
          <p:cNvPr id="255" name="Google Shape;255;p33"/>
          <p:cNvSpPr/>
          <p:nvPr/>
        </p:nvSpPr>
        <p:spPr>
          <a:xfrm rot="-5400000">
            <a:off x="5913599" y="-356860"/>
            <a:ext cx="2658068" cy="9898750"/>
          </a:xfrm>
          <a:prstGeom prst="round2SameRect">
            <a:avLst>
              <a:gd fmla="val 5708" name="adj1"/>
              <a:gd fmla="val 0" name="adj2"/>
            </a:avLst>
          </a:prstGeom>
          <a:gradFill>
            <a:gsLst>
              <a:gs pos="0">
                <a:srgbClr val="6C25BF"/>
              </a:gs>
              <a:gs pos="98000">
                <a:srgbClr val="5A1F9D"/>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6" name="Google Shape;256;p33"/>
          <p:cNvSpPr/>
          <p:nvPr>
            <p:ph idx="2" type="pic"/>
          </p:nvPr>
        </p:nvSpPr>
        <p:spPr>
          <a:xfrm>
            <a:off x="9920068" y="2451881"/>
            <a:ext cx="2272839" cy="2272839"/>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7" name="Google Shape;257;p33"/>
          <p:cNvSpPr/>
          <p:nvPr>
            <p:ph idx="3" type="pic"/>
          </p:nvPr>
        </p:nvSpPr>
        <p:spPr>
          <a:xfrm>
            <a:off x="4961348" y="2451881"/>
            <a:ext cx="2272839" cy="2272839"/>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Custom Layout">
  <p:cSld name="20_Custom Layout">
    <p:spTree>
      <p:nvGrpSpPr>
        <p:cNvPr id="258" name="Shape 258"/>
        <p:cNvGrpSpPr/>
        <p:nvPr/>
      </p:nvGrpSpPr>
      <p:grpSpPr>
        <a:xfrm>
          <a:off x="0" y="0"/>
          <a:ext cx="0" cy="0"/>
          <a:chOff x="0" y="0"/>
          <a:chExt cx="0" cy="0"/>
        </a:xfrm>
      </p:grpSpPr>
      <p:sp>
        <p:nvSpPr>
          <p:cNvPr id="259" name="Google Shape;259;p34"/>
          <p:cNvSpPr/>
          <p:nvPr/>
        </p:nvSpPr>
        <p:spPr>
          <a:xfrm flipH="1" rot="5400000">
            <a:off x="3620341" y="-356860"/>
            <a:ext cx="2658068" cy="9898750"/>
          </a:xfrm>
          <a:prstGeom prst="round2SameRect">
            <a:avLst>
              <a:gd fmla="val 5708" name="adj1"/>
              <a:gd fmla="val 0" name="adj2"/>
            </a:avLst>
          </a:prstGeom>
          <a:gradFill>
            <a:gsLst>
              <a:gs pos="0">
                <a:srgbClr val="6C25BF"/>
              </a:gs>
              <a:gs pos="98000">
                <a:srgbClr val="5A1F9D"/>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0" name="Google Shape;260;p34"/>
          <p:cNvSpPr/>
          <p:nvPr>
            <p:ph idx="2" type="pic"/>
          </p:nvPr>
        </p:nvSpPr>
        <p:spPr>
          <a:xfrm>
            <a:off x="4961348" y="2451881"/>
            <a:ext cx="2272839" cy="2272839"/>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61" name="Google Shape;261;p34"/>
          <p:cNvSpPr/>
          <p:nvPr>
            <p:ph idx="3" type="pic"/>
          </p:nvPr>
        </p:nvSpPr>
        <p:spPr>
          <a:xfrm>
            <a:off x="0" y="2451881"/>
            <a:ext cx="2272839" cy="2272839"/>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_Custom Layout">
  <p:cSld name="23_Custom Layout">
    <p:bg>
      <p:bgPr>
        <a:solidFill>
          <a:schemeClr val="lt1"/>
        </a:solidFill>
      </p:bgPr>
    </p:bg>
    <p:spTree>
      <p:nvGrpSpPr>
        <p:cNvPr id="262" name="Shape 262"/>
        <p:cNvGrpSpPr/>
        <p:nvPr/>
      </p:nvGrpSpPr>
      <p:grpSpPr>
        <a:xfrm>
          <a:off x="0" y="0"/>
          <a:ext cx="0" cy="0"/>
          <a:chOff x="0" y="0"/>
          <a:chExt cx="0" cy="0"/>
        </a:xfrm>
      </p:grpSpPr>
      <p:sp>
        <p:nvSpPr>
          <p:cNvPr id="263" name="Google Shape;263;p35"/>
          <p:cNvSpPr/>
          <p:nvPr>
            <p:ph idx="2" type="pic"/>
          </p:nvPr>
        </p:nvSpPr>
        <p:spPr>
          <a:xfrm>
            <a:off x="0" y="0"/>
            <a:ext cx="5553075"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ustom Layout">
  <p:cSld name="16_Custom Layout">
    <p:spTree>
      <p:nvGrpSpPr>
        <p:cNvPr id="264" name="Shape 264"/>
        <p:cNvGrpSpPr/>
        <p:nvPr/>
      </p:nvGrpSpPr>
      <p:grpSpPr>
        <a:xfrm>
          <a:off x="0" y="0"/>
          <a:ext cx="0" cy="0"/>
          <a:chOff x="0" y="0"/>
          <a:chExt cx="0" cy="0"/>
        </a:xfrm>
      </p:grpSpPr>
      <p:sp>
        <p:nvSpPr>
          <p:cNvPr id="265" name="Google Shape;265;p36"/>
          <p:cNvSpPr/>
          <p:nvPr>
            <p:ph idx="2" type="pic"/>
          </p:nvPr>
        </p:nvSpPr>
        <p:spPr>
          <a:xfrm>
            <a:off x="1727200" y="1640114"/>
            <a:ext cx="3475876" cy="7300686"/>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grpSp>
        <p:nvGrpSpPr>
          <p:cNvPr id="266" name="Google Shape;266;p36"/>
          <p:cNvGrpSpPr/>
          <p:nvPr/>
        </p:nvGrpSpPr>
        <p:grpSpPr>
          <a:xfrm>
            <a:off x="0" y="0"/>
            <a:ext cx="9604977" cy="6858000"/>
            <a:chOff x="0" y="0"/>
            <a:chExt cx="9604977" cy="6858000"/>
          </a:xfrm>
        </p:grpSpPr>
        <p:sp>
          <p:nvSpPr>
            <p:cNvPr id="267" name="Google Shape;267;p36"/>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8" name="Google Shape;268;p36"/>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9" name="Google Shape;269;p36"/>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0" name="Google Shape;270;p36"/>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1" name="Google Shape;271;p36"/>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2" name="Google Shape;272;p36"/>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3" name="Google Shape;273;p36"/>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4" name="Google Shape;274;p36"/>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ustom Layout">
  <p:cSld name="17_Custom Layout">
    <p:spTree>
      <p:nvGrpSpPr>
        <p:cNvPr id="275" name="Shape 275"/>
        <p:cNvGrpSpPr/>
        <p:nvPr/>
      </p:nvGrpSpPr>
      <p:grpSpPr>
        <a:xfrm>
          <a:off x="0" y="0"/>
          <a:ext cx="0" cy="0"/>
          <a:chOff x="0" y="0"/>
          <a:chExt cx="0" cy="0"/>
        </a:xfrm>
      </p:grpSpPr>
      <p:sp>
        <p:nvSpPr>
          <p:cNvPr id="276" name="Google Shape;276;p37"/>
          <p:cNvSpPr/>
          <p:nvPr/>
        </p:nvSpPr>
        <p:spPr>
          <a:xfrm>
            <a:off x="1068064" y="1293342"/>
            <a:ext cx="7449859" cy="3920438"/>
          </a:xfrm>
          <a:prstGeom prst="roundRect">
            <a:avLst>
              <a:gd fmla="val 4493" name="adj"/>
            </a:avLst>
          </a:prstGeom>
          <a:gradFill>
            <a:gsLst>
              <a:gs pos="0">
                <a:srgbClr val="6C25BF"/>
              </a:gs>
              <a:gs pos="40000">
                <a:srgbClr val="6C25BF"/>
              </a:gs>
              <a:gs pos="100000">
                <a:srgbClr val="5A1F9D"/>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77" name="Google Shape;277;p37"/>
          <p:cNvGrpSpPr/>
          <p:nvPr/>
        </p:nvGrpSpPr>
        <p:grpSpPr>
          <a:xfrm flipH="1">
            <a:off x="2587023" y="0"/>
            <a:ext cx="9604977" cy="6858000"/>
            <a:chOff x="0" y="0"/>
            <a:chExt cx="9604977" cy="6858000"/>
          </a:xfrm>
        </p:grpSpPr>
        <p:sp>
          <p:nvSpPr>
            <p:cNvPr id="278" name="Google Shape;278;p3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9" name="Google Shape;279;p37"/>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0" name="Google Shape;280;p37"/>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1" name="Google Shape;281;p37"/>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2" name="Google Shape;282;p37"/>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3" name="Google Shape;283;p37"/>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4" name="Google Shape;284;p37"/>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5" name="Google Shape;285;p37"/>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86" name="Google Shape;286;p37"/>
          <p:cNvSpPr/>
          <p:nvPr>
            <p:ph idx="2" type="pic"/>
          </p:nvPr>
        </p:nvSpPr>
        <p:spPr>
          <a:xfrm>
            <a:off x="6359610" y="2141838"/>
            <a:ext cx="4422409" cy="2875907"/>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Custom Layout">
  <p:cSld name="18_Custom Layout">
    <p:bg>
      <p:bgPr>
        <a:gradFill>
          <a:gsLst>
            <a:gs pos="0">
              <a:srgbClr val="6C25BF"/>
            </a:gs>
            <a:gs pos="98000">
              <a:srgbClr val="5A1F9D"/>
            </a:gs>
            <a:gs pos="100000">
              <a:srgbClr val="5A1F9D"/>
            </a:gs>
          </a:gsLst>
          <a:lin ang="2700000" scaled="0"/>
        </a:gradFill>
      </p:bgPr>
    </p:bg>
    <p:spTree>
      <p:nvGrpSpPr>
        <p:cNvPr id="287" name="Shape 287"/>
        <p:cNvGrpSpPr/>
        <p:nvPr/>
      </p:nvGrpSpPr>
      <p:grpSpPr>
        <a:xfrm>
          <a:off x="0" y="0"/>
          <a:ext cx="0" cy="0"/>
          <a:chOff x="0" y="0"/>
          <a:chExt cx="0" cy="0"/>
        </a:xfrm>
      </p:grpSpPr>
      <p:sp>
        <p:nvSpPr>
          <p:cNvPr id="288" name="Google Shape;288;p38"/>
          <p:cNvSpPr/>
          <p:nvPr/>
        </p:nvSpPr>
        <p:spPr>
          <a:xfrm flipH="1" rot="5400000">
            <a:off x="2971801" y="-2975643"/>
            <a:ext cx="6248399" cy="12192000"/>
          </a:xfrm>
          <a:custGeom>
            <a:rect b="b" l="l" r="r" t="t"/>
            <a:pathLst>
              <a:path extrusionOk="0" h="12192000" w="6092741">
                <a:moveTo>
                  <a:pt x="6092741" y="12192000"/>
                </a:moveTo>
                <a:lnTo>
                  <a:pt x="6092741" y="36932"/>
                </a:lnTo>
                <a:lnTo>
                  <a:pt x="1743582" y="0"/>
                </a:lnTo>
                <a:cubicBezTo>
                  <a:pt x="1743582" y="0"/>
                  <a:pt x="-35620" y="1379802"/>
                  <a:pt x="544" y="4629548"/>
                </a:cubicBezTo>
                <a:cubicBezTo>
                  <a:pt x="34296" y="7879293"/>
                  <a:pt x="2852569" y="8701799"/>
                  <a:pt x="4096564" y="10481102"/>
                </a:cubicBezTo>
                <a:cubicBezTo>
                  <a:pt x="4407563" y="10926767"/>
                  <a:pt x="4687824" y="11433911"/>
                  <a:pt x="4933278" y="11943940"/>
                </a:cubicBezTo>
                <a:lnTo>
                  <a:pt x="5048498" y="12192000"/>
                </a:lnTo>
                <a:close/>
              </a:path>
            </a:pathLst>
          </a:custGeom>
          <a:gradFill>
            <a:gsLst>
              <a:gs pos="0">
                <a:srgbClr val="6F38C7">
                  <a:alpha val="41960"/>
                </a:srgbClr>
              </a:gs>
              <a:gs pos="13000">
                <a:srgbClr val="6F38C7">
                  <a:alpha val="41960"/>
                </a:srgbClr>
              </a:gs>
              <a:gs pos="45000">
                <a:srgbClr val="5A1F9D">
                  <a:alpha val="26666"/>
                </a:srgbClr>
              </a:gs>
              <a:gs pos="100000">
                <a:srgbClr val="5A1F9D">
                  <a:alpha val="26666"/>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9" name="Google Shape;289;p38"/>
          <p:cNvSpPr/>
          <p:nvPr>
            <p:ph idx="2" type="pic"/>
          </p:nvPr>
        </p:nvSpPr>
        <p:spPr>
          <a:xfrm>
            <a:off x="1359630" y="1492078"/>
            <a:ext cx="4940896" cy="2777139"/>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icing plans">
  <p:cSld name="Pricing plans">
    <p:spTree>
      <p:nvGrpSpPr>
        <p:cNvPr id="290" name="Shape 290"/>
        <p:cNvGrpSpPr/>
        <p:nvPr/>
      </p:nvGrpSpPr>
      <p:grpSpPr>
        <a:xfrm>
          <a:off x="0" y="0"/>
          <a:ext cx="0" cy="0"/>
          <a:chOff x="0" y="0"/>
          <a:chExt cx="0" cy="0"/>
        </a:xfrm>
      </p:grpSpPr>
      <p:grpSp>
        <p:nvGrpSpPr>
          <p:cNvPr id="291" name="Google Shape;291;p39"/>
          <p:cNvGrpSpPr/>
          <p:nvPr/>
        </p:nvGrpSpPr>
        <p:grpSpPr>
          <a:xfrm flipH="1">
            <a:off x="2587023" y="0"/>
            <a:ext cx="9604977" cy="6858000"/>
            <a:chOff x="0" y="0"/>
            <a:chExt cx="9604977" cy="6858000"/>
          </a:xfrm>
        </p:grpSpPr>
        <p:sp>
          <p:nvSpPr>
            <p:cNvPr id="292" name="Google Shape;292;p39"/>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3" name="Google Shape;293;p39"/>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4" name="Google Shape;294;p39"/>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5" name="Google Shape;295;p39"/>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6" name="Google Shape;296;p3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7" name="Google Shape;297;p39"/>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8" name="Google Shape;298;p39"/>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9" name="Google Shape;299;p3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Custom Layout">
  <p:cSld name="21_Custom Layout">
    <p:spTree>
      <p:nvGrpSpPr>
        <p:cNvPr id="300" name="Shape 300"/>
        <p:cNvGrpSpPr/>
        <p:nvPr/>
      </p:nvGrpSpPr>
      <p:grpSpPr>
        <a:xfrm>
          <a:off x="0" y="0"/>
          <a:ext cx="0" cy="0"/>
          <a:chOff x="0" y="0"/>
          <a:chExt cx="0" cy="0"/>
        </a:xfrm>
      </p:grpSpPr>
      <p:sp>
        <p:nvSpPr>
          <p:cNvPr id="301" name="Google Shape;301;p40"/>
          <p:cNvSpPr/>
          <p:nvPr>
            <p:ph idx="2" type="pic"/>
          </p:nvPr>
        </p:nvSpPr>
        <p:spPr>
          <a:xfrm>
            <a:off x="0" y="0"/>
            <a:ext cx="12192000"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38" name="Shape 38"/>
        <p:cNvGrpSpPr/>
        <p:nvPr/>
      </p:nvGrpSpPr>
      <p:grpSpPr>
        <a:xfrm>
          <a:off x="0" y="0"/>
          <a:ext cx="0" cy="0"/>
          <a:chOff x="0" y="0"/>
          <a:chExt cx="0" cy="0"/>
        </a:xfrm>
      </p:grpSpPr>
      <p:sp>
        <p:nvSpPr>
          <p:cNvPr id="39" name="Google Shape;39;p5"/>
          <p:cNvSpPr/>
          <p:nvPr>
            <p:ph idx="2" type="pic"/>
          </p:nvPr>
        </p:nvSpPr>
        <p:spPr>
          <a:xfrm>
            <a:off x="1" y="0"/>
            <a:ext cx="5022203"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302" name="Shape 302"/>
        <p:cNvGrpSpPr/>
        <p:nvPr/>
      </p:nvGrpSpPr>
      <p:grpSpPr>
        <a:xfrm>
          <a:off x="0" y="0"/>
          <a:ext cx="0" cy="0"/>
          <a:chOff x="0" y="0"/>
          <a:chExt cx="0" cy="0"/>
        </a:xfrm>
      </p:grpSpPr>
      <p:grpSp>
        <p:nvGrpSpPr>
          <p:cNvPr id="303" name="Google Shape;303;p41"/>
          <p:cNvGrpSpPr/>
          <p:nvPr/>
        </p:nvGrpSpPr>
        <p:grpSpPr>
          <a:xfrm>
            <a:off x="0" y="0"/>
            <a:ext cx="9604977" cy="6858000"/>
            <a:chOff x="0" y="0"/>
            <a:chExt cx="9604977" cy="6858000"/>
          </a:xfrm>
        </p:grpSpPr>
        <p:sp>
          <p:nvSpPr>
            <p:cNvPr id="304" name="Google Shape;304;p41"/>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5" name="Google Shape;305;p41"/>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6" name="Google Shape;306;p41"/>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7" name="Google Shape;307;p41"/>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8" name="Google Shape;308;p41"/>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9" name="Google Shape;309;p41"/>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0" name="Google Shape;310;p41"/>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1" name="Google Shape;311;p41"/>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12" name="Google Shape;312;p41"/>
          <p:cNvSpPr/>
          <p:nvPr>
            <p:ph idx="2" type="pic"/>
          </p:nvPr>
        </p:nvSpPr>
        <p:spPr>
          <a:xfrm>
            <a:off x="4991100" y="0"/>
            <a:ext cx="7200900"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40" name="Shape 40"/>
        <p:cNvGrpSpPr/>
        <p:nvPr/>
      </p:nvGrpSpPr>
      <p:grpSpPr>
        <a:xfrm>
          <a:off x="0" y="0"/>
          <a:ext cx="0" cy="0"/>
          <a:chOff x="0" y="0"/>
          <a:chExt cx="0" cy="0"/>
        </a:xfrm>
      </p:grpSpPr>
      <p:sp>
        <p:nvSpPr>
          <p:cNvPr id="41" name="Google Shape;41;p6"/>
          <p:cNvSpPr/>
          <p:nvPr>
            <p:ph idx="2" type="pic"/>
          </p:nvPr>
        </p:nvSpPr>
        <p:spPr>
          <a:xfrm>
            <a:off x="0" y="1"/>
            <a:ext cx="7169718" cy="4276531"/>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grpSp>
        <p:nvGrpSpPr>
          <p:cNvPr id="42" name="Google Shape;42;p6"/>
          <p:cNvGrpSpPr/>
          <p:nvPr/>
        </p:nvGrpSpPr>
        <p:grpSpPr>
          <a:xfrm flipH="1">
            <a:off x="2587023" y="0"/>
            <a:ext cx="9604977" cy="6858000"/>
            <a:chOff x="0" y="0"/>
            <a:chExt cx="9604977" cy="6858000"/>
          </a:xfrm>
        </p:grpSpPr>
        <p:sp>
          <p:nvSpPr>
            <p:cNvPr id="43" name="Google Shape;43;p6"/>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4" name="Google Shape;44;p6"/>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5" name="Google Shape;45;p6"/>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6" name="Google Shape;46;p6"/>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 name="Google Shape;47;p6"/>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8" name="Google Shape;48;p6"/>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 name="Google Shape;49;p6"/>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0" name="Google Shape;50;p6"/>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_Custom Layout">
  <p:cSld name="30_Custom Layout">
    <p:spTree>
      <p:nvGrpSpPr>
        <p:cNvPr id="51" name="Shape 51"/>
        <p:cNvGrpSpPr/>
        <p:nvPr/>
      </p:nvGrpSpPr>
      <p:grpSpPr>
        <a:xfrm>
          <a:off x="0" y="0"/>
          <a:ext cx="0" cy="0"/>
          <a:chOff x="0" y="0"/>
          <a:chExt cx="0" cy="0"/>
        </a:xfrm>
      </p:grpSpPr>
      <p:sp>
        <p:nvSpPr>
          <p:cNvPr id="52" name="Google Shape;52;p7"/>
          <p:cNvSpPr/>
          <p:nvPr/>
        </p:nvSpPr>
        <p:spPr>
          <a:xfrm rot="-5400000">
            <a:off x="4759643" y="-4759641"/>
            <a:ext cx="2672716" cy="12192000"/>
          </a:xfrm>
          <a:custGeom>
            <a:rect b="b" l="l" r="r" t="t"/>
            <a:pathLst>
              <a:path extrusionOk="0" h="12192000" w="6092741">
                <a:moveTo>
                  <a:pt x="6092741" y="12192000"/>
                </a:moveTo>
                <a:lnTo>
                  <a:pt x="6092741" y="36932"/>
                </a:lnTo>
                <a:lnTo>
                  <a:pt x="1743582" y="0"/>
                </a:lnTo>
                <a:cubicBezTo>
                  <a:pt x="1743582" y="0"/>
                  <a:pt x="-35620" y="1379802"/>
                  <a:pt x="544" y="4629548"/>
                </a:cubicBezTo>
                <a:cubicBezTo>
                  <a:pt x="34296" y="7879293"/>
                  <a:pt x="2852569" y="8701799"/>
                  <a:pt x="4096564" y="10481102"/>
                </a:cubicBezTo>
                <a:cubicBezTo>
                  <a:pt x="4407563" y="10926767"/>
                  <a:pt x="4687824" y="11433911"/>
                  <a:pt x="4933278" y="11943940"/>
                </a:cubicBezTo>
                <a:lnTo>
                  <a:pt x="5048498" y="12192000"/>
                </a:lnTo>
                <a:close/>
              </a:path>
            </a:pathLst>
          </a:custGeom>
          <a:gradFill>
            <a:gsLst>
              <a:gs pos="0">
                <a:srgbClr val="6F38C7">
                  <a:alpha val="0"/>
                </a:srgbClr>
              </a:gs>
              <a:gs pos="13000">
                <a:srgbClr val="6F38C7">
                  <a:alpha val="0"/>
                </a:srgbClr>
              </a:gs>
              <a:gs pos="45000">
                <a:srgbClr val="5A1F9D">
                  <a:alpha val="3921"/>
                </a:srgbClr>
              </a:gs>
              <a:gs pos="100000">
                <a:srgbClr val="5A1F9D">
                  <a:alpha val="3921"/>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 name="Google Shape;53;p7"/>
          <p:cNvSpPr/>
          <p:nvPr/>
        </p:nvSpPr>
        <p:spPr>
          <a:xfrm>
            <a:off x="0" y="4702629"/>
            <a:ext cx="12184280" cy="2155371"/>
          </a:xfrm>
          <a:custGeom>
            <a:rect b="b" l="l" r="r" t="t"/>
            <a:pathLst>
              <a:path extrusionOk="0" h="1539929" w="6355079">
                <a:moveTo>
                  <a:pt x="0" y="896040"/>
                </a:moveTo>
                <a:cubicBezTo>
                  <a:pt x="0" y="896040"/>
                  <a:pt x="726757" y="1353240"/>
                  <a:pt x="2318385" y="609337"/>
                </a:cubicBezTo>
                <a:cubicBezTo>
                  <a:pt x="3910013" y="-134565"/>
                  <a:pt x="5023485" y="-162188"/>
                  <a:pt x="5637848" y="335970"/>
                </a:cubicBezTo>
                <a:cubicBezTo>
                  <a:pt x="6252210" y="834127"/>
                  <a:pt x="6355080" y="1539930"/>
                  <a:pt x="6355080" y="1539930"/>
                </a:cubicBezTo>
                <a:lnTo>
                  <a:pt x="0" y="1539930"/>
                </a:lnTo>
                <a:lnTo>
                  <a:pt x="0" y="896040"/>
                </a:lnTo>
                <a:close/>
              </a:path>
            </a:pathLst>
          </a:custGeom>
          <a:gradFill>
            <a:gsLst>
              <a:gs pos="0">
                <a:srgbClr val="6F38C7">
                  <a:alpha val="1960"/>
                </a:srgbClr>
              </a:gs>
              <a:gs pos="55000">
                <a:srgbClr val="6F38C7">
                  <a:alpha val="1960"/>
                </a:srgbClr>
              </a:gs>
              <a:gs pos="100000">
                <a:srgbClr val="5A1F9D">
                  <a:alpha val="6666"/>
                </a:srgbClr>
              </a:gs>
            </a:gsLst>
            <a:lin ang="27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 name="Google Shape;54;p7"/>
          <p:cNvSpPr/>
          <p:nvPr>
            <p:ph idx="2" type="pic"/>
          </p:nvPr>
        </p:nvSpPr>
        <p:spPr>
          <a:xfrm>
            <a:off x="0" y="0"/>
            <a:ext cx="5571474" cy="474762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59" name="Shape 59"/>
        <p:cNvGrpSpPr/>
        <p:nvPr/>
      </p:nvGrpSpPr>
      <p:grpSpPr>
        <a:xfrm>
          <a:off x="0" y="0"/>
          <a:ext cx="0" cy="0"/>
          <a:chOff x="0" y="0"/>
          <a:chExt cx="0" cy="0"/>
        </a:xfrm>
      </p:grpSpPr>
      <p:grpSp>
        <p:nvGrpSpPr>
          <p:cNvPr id="60" name="Google Shape;60;p9"/>
          <p:cNvGrpSpPr/>
          <p:nvPr/>
        </p:nvGrpSpPr>
        <p:grpSpPr>
          <a:xfrm>
            <a:off x="0" y="0"/>
            <a:ext cx="9604977" cy="6858000"/>
            <a:chOff x="0" y="0"/>
            <a:chExt cx="9604977" cy="6858000"/>
          </a:xfrm>
        </p:grpSpPr>
        <p:sp>
          <p:nvSpPr>
            <p:cNvPr id="61" name="Google Shape;61;p9"/>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 name="Google Shape;62;p9"/>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 name="Google Shape;63;p9"/>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 name="Google Shape;64;p9"/>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 name="Google Shape;65;p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 name="Google Shape;66;p9"/>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 name="Google Shape;67;p9"/>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 name="Google Shape;68;p9"/>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 name="Google Shape;69;p9"/>
          <p:cNvSpPr/>
          <p:nvPr>
            <p:ph idx="2" type="pic"/>
          </p:nvPr>
        </p:nvSpPr>
        <p:spPr>
          <a:xfrm>
            <a:off x="5994401" y="3188"/>
            <a:ext cx="6197599" cy="6854812"/>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0" name="Google Shape;70;p9"/>
          <p:cNvSpPr/>
          <p:nvPr>
            <p:ph idx="3" type="pic"/>
          </p:nvPr>
        </p:nvSpPr>
        <p:spPr>
          <a:xfrm>
            <a:off x="7636902" y="0"/>
            <a:ext cx="4135997" cy="6858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7_Custom Layout">
  <p:cSld name="37_Custom Layout">
    <p:spTree>
      <p:nvGrpSpPr>
        <p:cNvPr id="71" name="Shape 71"/>
        <p:cNvGrpSpPr/>
        <p:nvPr/>
      </p:nvGrpSpPr>
      <p:grpSpPr>
        <a:xfrm>
          <a:off x="0" y="0"/>
          <a:ext cx="0" cy="0"/>
          <a:chOff x="0" y="0"/>
          <a:chExt cx="0" cy="0"/>
        </a:xfrm>
      </p:grpSpPr>
      <p:grpSp>
        <p:nvGrpSpPr>
          <p:cNvPr id="72" name="Google Shape;72;p10"/>
          <p:cNvGrpSpPr/>
          <p:nvPr/>
        </p:nvGrpSpPr>
        <p:grpSpPr>
          <a:xfrm>
            <a:off x="0" y="0"/>
            <a:ext cx="9604977" cy="6858000"/>
            <a:chOff x="0" y="0"/>
            <a:chExt cx="9604977" cy="6858000"/>
          </a:xfrm>
        </p:grpSpPr>
        <p:sp>
          <p:nvSpPr>
            <p:cNvPr id="73" name="Google Shape;73;p10"/>
            <p:cNvSpPr/>
            <p:nvPr/>
          </p:nvSpPr>
          <p:spPr>
            <a:xfrm>
              <a:off x="1" y="0"/>
              <a:ext cx="7229427" cy="6858000"/>
            </a:xfrm>
            <a:custGeom>
              <a:rect b="b" l="l" r="r" t="t"/>
              <a:pathLst>
                <a:path extrusionOk="0" h="6858000" w="7229427">
                  <a:moveTo>
                    <a:pt x="1701082" y="0"/>
                  </a:moveTo>
                  <a:lnTo>
                    <a:pt x="4150872" y="0"/>
                  </a:lnTo>
                  <a:lnTo>
                    <a:pt x="4207819" y="16158"/>
                  </a:lnTo>
                  <a:cubicBezTo>
                    <a:pt x="5963401" y="561835"/>
                    <a:pt x="7229427" y="2197924"/>
                    <a:pt x="7229427" y="4128057"/>
                  </a:cubicBezTo>
                  <a:cubicBezTo>
                    <a:pt x="7229427" y="5018888"/>
                    <a:pt x="6958002" y="5847082"/>
                    <a:pt x="6493448" y="6534344"/>
                  </a:cubicBezTo>
                  <a:lnTo>
                    <a:pt x="6251325" y="6858000"/>
                  </a:lnTo>
                  <a:lnTo>
                    <a:pt x="3813273" y="6858000"/>
                  </a:lnTo>
                  <a:lnTo>
                    <a:pt x="4047526" y="6772517"/>
                  </a:lnTo>
                  <a:cubicBezTo>
                    <a:pt x="5082766" y="6335801"/>
                    <a:pt x="5806566" y="5312737"/>
                    <a:pt x="5806566" y="4115678"/>
                  </a:cubicBezTo>
                  <a:cubicBezTo>
                    <a:pt x="5806566" y="2519613"/>
                    <a:pt x="4519811" y="1232858"/>
                    <a:pt x="2923746" y="1232858"/>
                  </a:cubicBezTo>
                  <a:cubicBezTo>
                    <a:pt x="1327668" y="1232858"/>
                    <a:pt x="40925" y="2531992"/>
                    <a:pt x="40925" y="4115678"/>
                  </a:cubicBezTo>
                  <a:cubicBezTo>
                    <a:pt x="40925" y="5312737"/>
                    <a:pt x="771681" y="6335801"/>
                    <a:pt x="1805182" y="6772517"/>
                  </a:cubicBezTo>
                  <a:lnTo>
                    <a:pt x="2038883" y="6858000"/>
                  </a:lnTo>
                  <a:lnTo>
                    <a:pt x="0" y="6858000"/>
                  </a:lnTo>
                  <a:lnTo>
                    <a:pt x="0" y="970040"/>
                  </a:lnTo>
                  <a:lnTo>
                    <a:pt x="29661" y="941759"/>
                  </a:lnTo>
                  <a:cubicBezTo>
                    <a:pt x="488588" y="524590"/>
                    <a:pt x="1037799" y="205046"/>
                    <a:pt x="1644264" y="16158"/>
                  </a:cubicBezTo>
                  <a:close/>
                </a:path>
              </a:pathLst>
            </a:custGeom>
            <a:gradFill>
              <a:gsLst>
                <a:gs pos="0">
                  <a:srgbClr val="6C25BF">
                    <a:alpha val="0"/>
                  </a:srgbClr>
                </a:gs>
                <a:gs pos="100000">
                  <a:srgbClr val="5A1F9D">
                    <a:alpha val="274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 name="Google Shape;74;p10"/>
            <p:cNvSpPr/>
            <p:nvPr/>
          </p:nvSpPr>
          <p:spPr>
            <a:xfrm>
              <a:off x="0" y="6165627"/>
              <a:ext cx="632321" cy="692373"/>
            </a:xfrm>
            <a:custGeom>
              <a:rect b="b" l="l" r="r" t="t"/>
              <a:pathLst>
                <a:path extrusionOk="0" h="692373" w="632321">
                  <a:moveTo>
                    <a:pt x="0" y="0"/>
                  </a:moveTo>
                  <a:lnTo>
                    <a:pt x="79654" y="115034"/>
                  </a:lnTo>
                  <a:cubicBezTo>
                    <a:pt x="200958" y="275287"/>
                    <a:pt x="335517" y="424930"/>
                    <a:pt x="481760" y="562371"/>
                  </a:cubicBezTo>
                  <a:lnTo>
                    <a:pt x="632321" y="692373"/>
                  </a:lnTo>
                  <a:lnTo>
                    <a:pt x="0" y="692373"/>
                  </a:lnTo>
                  <a:close/>
                </a:path>
              </a:pathLst>
            </a:custGeom>
            <a:gradFill>
              <a:gsLst>
                <a:gs pos="0">
                  <a:srgbClr val="6C25BF">
                    <a:alpha val="0"/>
                  </a:srgbClr>
                </a:gs>
                <a:gs pos="100000">
                  <a:srgbClr val="5A1F9D">
                    <a:alpha val="9803"/>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 name="Google Shape;75;p10"/>
            <p:cNvSpPr/>
            <p:nvPr/>
          </p:nvSpPr>
          <p:spPr>
            <a:xfrm>
              <a:off x="1" y="0"/>
              <a:ext cx="2379349" cy="2067996"/>
            </a:xfrm>
            <a:custGeom>
              <a:rect b="b" l="l" r="r" t="t"/>
              <a:pathLst>
                <a:path extrusionOk="0" h="2067996" w="2379349">
                  <a:moveTo>
                    <a:pt x="0" y="0"/>
                  </a:moveTo>
                  <a:lnTo>
                    <a:pt x="2379349" y="0"/>
                  </a:lnTo>
                  <a:lnTo>
                    <a:pt x="2379349" y="589482"/>
                  </a:lnTo>
                  <a:cubicBezTo>
                    <a:pt x="1405004" y="736412"/>
                    <a:pt x="565984" y="1274817"/>
                    <a:pt x="19364" y="2038559"/>
                  </a:cubicBezTo>
                  <a:lnTo>
                    <a:pt x="0" y="2067996"/>
                  </a:lnTo>
                  <a:close/>
                </a:path>
              </a:pathLst>
            </a:custGeom>
            <a:gradFill>
              <a:gsLst>
                <a:gs pos="0">
                  <a:srgbClr val="6C25BF">
                    <a:alpha val="0"/>
                  </a:srgbClr>
                </a:gs>
                <a:gs pos="100000">
                  <a:srgbClr val="5A1F9D">
                    <a:alpha val="3921"/>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 name="Google Shape;76;p10"/>
            <p:cNvSpPr/>
            <p:nvPr/>
          </p:nvSpPr>
          <p:spPr>
            <a:xfrm>
              <a:off x="5337439" y="4536350"/>
              <a:ext cx="3129253" cy="2321650"/>
            </a:xfrm>
            <a:custGeom>
              <a:rect b="b" l="l" r="r" t="t"/>
              <a:pathLst>
                <a:path extrusionOk="0" h="2321650" w="3129253">
                  <a:moveTo>
                    <a:pt x="1347592" y="0"/>
                  </a:moveTo>
                  <a:lnTo>
                    <a:pt x="3129253" y="0"/>
                  </a:lnTo>
                  <a:cubicBezTo>
                    <a:pt x="3055788" y="792625"/>
                    <a:pt x="2809544" y="1534501"/>
                    <a:pt x="2428276" y="2187872"/>
                  </a:cubicBezTo>
                  <a:lnTo>
                    <a:pt x="2342392" y="2321650"/>
                  </a:lnTo>
                  <a:lnTo>
                    <a:pt x="0" y="2321650"/>
                  </a:lnTo>
                  <a:lnTo>
                    <a:pt x="146733" y="2204269"/>
                  </a:lnTo>
                  <a:cubicBezTo>
                    <a:pt x="783864" y="1652039"/>
                    <a:pt x="1222319" y="876912"/>
                    <a:pt x="1347592" y="0"/>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 name="Google Shape;77;p10"/>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 name="Google Shape;78;p10"/>
            <p:cNvSpPr/>
            <p:nvPr/>
          </p:nvSpPr>
          <p:spPr>
            <a:xfrm>
              <a:off x="3406271" y="4276532"/>
              <a:ext cx="2820965" cy="2581468"/>
            </a:xfrm>
            <a:custGeom>
              <a:rect b="b" l="l" r="r" t="t"/>
              <a:pathLst>
                <a:path extrusionOk="0" h="2581468" w="2820965">
                  <a:moveTo>
                    <a:pt x="1794041" y="0"/>
                  </a:moveTo>
                  <a:lnTo>
                    <a:pt x="2820965" y="0"/>
                  </a:lnTo>
                  <a:cubicBezTo>
                    <a:pt x="2795451" y="1088794"/>
                    <a:pt x="2208522" y="2037235"/>
                    <a:pt x="1337599" y="2567906"/>
                  </a:cubicBezTo>
                  <a:lnTo>
                    <a:pt x="1312898" y="2581468"/>
                  </a:lnTo>
                  <a:lnTo>
                    <a:pt x="0" y="2581468"/>
                  </a:lnTo>
                  <a:lnTo>
                    <a:pt x="0" y="1967245"/>
                  </a:lnTo>
                  <a:cubicBezTo>
                    <a:pt x="977433" y="1831153"/>
                    <a:pt x="1744551" y="1014558"/>
                    <a:pt x="1794041"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 name="Google Shape;79;p10"/>
            <p:cNvSpPr/>
            <p:nvPr/>
          </p:nvSpPr>
          <p:spPr>
            <a:xfrm>
              <a:off x="0" y="874045"/>
              <a:ext cx="2602060" cy="3006561"/>
            </a:xfrm>
            <a:custGeom>
              <a:rect b="b" l="l" r="r" t="t"/>
              <a:pathLst>
                <a:path extrusionOk="0" h="3006561" w="2602060">
                  <a:moveTo>
                    <a:pt x="2602060" y="0"/>
                  </a:moveTo>
                  <a:lnTo>
                    <a:pt x="2602060" y="1113539"/>
                  </a:lnTo>
                  <a:cubicBezTo>
                    <a:pt x="1636994" y="1262011"/>
                    <a:pt x="869889" y="2029115"/>
                    <a:pt x="733784" y="3006561"/>
                  </a:cubicBezTo>
                  <a:lnTo>
                    <a:pt x="0" y="3006561"/>
                  </a:lnTo>
                  <a:lnTo>
                    <a:pt x="0" y="1751087"/>
                  </a:lnTo>
                  <a:lnTo>
                    <a:pt x="58636" y="1639875"/>
                  </a:lnTo>
                  <a:cubicBezTo>
                    <a:pt x="582367" y="741640"/>
                    <a:pt x="1513267" y="110585"/>
                    <a:pt x="2602060" y="0"/>
                  </a:cubicBezTo>
                  <a:close/>
                </a:path>
              </a:pathLst>
            </a:custGeom>
            <a:gradFill>
              <a:gsLst>
                <a:gs pos="0">
                  <a:srgbClr val="6C25BF">
                    <a:alpha val="0"/>
                  </a:srgbClr>
                </a:gs>
                <a:gs pos="100000">
                  <a:srgbClr val="5A1F9D">
                    <a:alpha val="2745"/>
                  </a:srgbClr>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 name="Google Shape;80;p10"/>
            <p:cNvSpPr/>
            <p:nvPr/>
          </p:nvSpPr>
          <p:spPr>
            <a:xfrm>
              <a:off x="4880884" y="0"/>
              <a:ext cx="4724093" cy="3398079"/>
            </a:xfrm>
            <a:custGeom>
              <a:rect b="b" l="l" r="r" t="t"/>
              <a:pathLst>
                <a:path extrusionOk="0" h="3398079" w="4724093">
                  <a:moveTo>
                    <a:pt x="0" y="0"/>
                  </a:moveTo>
                  <a:lnTo>
                    <a:pt x="3392066" y="0"/>
                  </a:lnTo>
                  <a:lnTo>
                    <a:pt x="3533340" y="190343"/>
                  </a:lnTo>
                  <a:cubicBezTo>
                    <a:pt x="4188196" y="1112999"/>
                    <a:pt x="4612734" y="2210300"/>
                    <a:pt x="4724093" y="3398079"/>
                  </a:cubicBezTo>
                  <a:lnTo>
                    <a:pt x="2521761" y="3398079"/>
                  </a:lnTo>
                  <a:cubicBezTo>
                    <a:pt x="2317613" y="1931920"/>
                    <a:pt x="1389657" y="688462"/>
                    <a:pt x="108506" y="48756"/>
                  </a:cubicBezTo>
                  <a:close/>
                </a:path>
              </a:pathLst>
            </a:custGeom>
            <a:gradFill>
              <a:gsLst>
                <a:gs pos="0">
                  <a:srgbClr val="6C25BF">
                    <a:alpha val="0"/>
                  </a:srgbClr>
                </a:gs>
                <a:gs pos="100000">
                  <a:srgbClr val="5A1F9D">
                    <a:alpha val="4705"/>
                  </a:srgbClr>
                </a:gs>
              </a:gsLst>
              <a:lin ang="108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1" name="Google Shape;81;p10"/>
          <p:cNvSpPr/>
          <p:nvPr>
            <p:ph idx="2" type="pic"/>
          </p:nvPr>
        </p:nvSpPr>
        <p:spPr>
          <a:xfrm>
            <a:off x="5994401" y="0"/>
            <a:ext cx="6197599" cy="6858000"/>
          </a:xfrm>
          <a:prstGeom prst="rect">
            <a:avLst/>
          </a:prstGeom>
          <a:solidFill>
            <a:schemeClr val="lt1"/>
          </a:solid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2" name="Google Shape;82;p10"/>
          <p:cNvSpPr/>
          <p:nvPr>
            <p:ph idx="3" type="pic"/>
          </p:nvPr>
        </p:nvSpPr>
        <p:spPr>
          <a:xfrm>
            <a:off x="7636902" y="0"/>
            <a:ext cx="4135997" cy="6858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2.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gif"/><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9.png"/><Relationship Id="rId7"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gif"/><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gif"/><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4.gif"/><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gif"/><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gif"/><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42"/>
          <p:cNvPicPr preferRelativeResize="0"/>
          <p:nvPr>
            <p:ph idx="2" type="pic"/>
          </p:nvPr>
        </p:nvPicPr>
        <p:blipFill rotWithShape="1">
          <a:blip r:embed="rId3">
            <a:alphaModFix/>
          </a:blip>
          <a:srcRect b="0" l="1276" r="1275" t="0"/>
          <a:stretch/>
        </p:blipFill>
        <p:spPr>
          <a:xfrm>
            <a:off x="0" y="0"/>
            <a:ext cx="12192000" cy="6858000"/>
          </a:xfrm>
          <a:prstGeom prst="rect">
            <a:avLst/>
          </a:prstGeom>
          <a:solidFill>
            <a:schemeClr val="lt1"/>
          </a:solidFill>
          <a:ln>
            <a:noFill/>
          </a:ln>
        </p:spPr>
      </p:pic>
      <p:sp>
        <p:nvSpPr>
          <p:cNvPr id="318" name="Google Shape;318;p42"/>
          <p:cNvSpPr txBox="1"/>
          <p:nvPr/>
        </p:nvSpPr>
        <p:spPr>
          <a:xfrm>
            <a:off x="1765717" y="5336186"/>
            <a:ext cx="2699751" cy="1046440"/>
          </a:xfrm>
          <a:prstGeom prst="rect">
            <a:avLst/>
          </a:prstGeom>
          <a:solidFill>
            <a:srgbClr val="262626"/>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200" u="none" cap="none" strike="noStrike">
                <a:solidFill>
                  <a:schemeClr val="lt1"/>
                </a:solidFill>
                <a:latin typeface="Poppins"/>
                <a:ea typeface="Poppins"/>
                <a:cs typeface="Poppins"/>
                <a:sym typeface="Poppins"/>
              </a:rPr>
              <a:t>Application Programming Interface</a:t>
            </a:r>
            <a:endParaRPr b="1" i="0" sz="1400" u="none" cap="none" strike="noStrike">
              <a:solidFill>
                <a:schemeClr val="lt1"/>
              </a:solidFill>
              <a:latin typeface="Poppins"/>
              <a:ea typeface="Poppins"/>
              <a:cs typeface="Poppins"/>
              <a:sym typeface="Poppins"/>
            </a:endParaRPr>
          </a:p>
          <a:p>
            <a:pPr indent="0" lvl="0" marL="0" marR="0" rtl="0" algn="ctr">
              <a:spcBef>
                <a:spcPts val="0"/>
              </a:spcBef>
              <a:spcAft>
                <a:spcPts val="0"/>
              </a:spcAft>
              <a:buNone/>
            </a:pPr>
            <a:br>
              <a:rPr b="1" i="0" lang="en-US" sz="1400" u="none" cap="none" strike="noStrike">
                <a:solidFill>
                  <a:schemeClr val="lt1"/>
                </a:solidFill>
                <a:latin typeface="Poppins"/>
                <a:ea typeface="Poppins"/>
                <a:cs typeface="Poppins"/>
                <a:sym typeface="Poppins"/>
              </a:rPr>
            </a:br>
            <a:r>
              <a:rPr b="1" i="0" lang="en-US" sz="1800" u="none" cap="none" strike="noStrike">
                <a:solidFill>
                  <a:schemeClr val="lt1"/>
                </a:solidFill>
                <a:latin typeface="Poppins"/>
                <a:ea typeface="Poppins"/>
                <a:cs typeface="Poppins"/>
                <a:sym typeface="Poppins"/>
              </a:rPr>
              <a:t>Interface de Programação de Aplicações</a:t>
            </a:r>
            <a:endParaRPr b="1" i="0" sz="1800" u="none" cap="none" strike="noStrike">
              <a:solidFill>
                <a:schemeClr val="lt1"/>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43"/>
          <p:cNvPicPr preferRelativeResize="0"/>
          <p:nvPr>
            <p:ph idx="2" type="pic"/>
          </p:nvPr>
        </p:nvPicPr>
        <p:blipFill rotWithShape="1">
          <a:blip r:embed="rId3">
            <a:alphaModFix/>
          </a:blip>
          <a:srcRect b="0" l="17048" r="17048" t="0"/>
          <a:stretch/>
        </p:blipFill>
        <p:spPr>
          <a:xfrm>
            <a:off x="957944" y="1254034"/>
            <a:ext cx="4615542" cy="5603966"/>
          </a:xfrm>
          <a:prstGeom prst="rect">
            <a:avLst/>
          </a:prstGeom>
          <a:noFill/>
          <a:ln>
            <a:noFill/>
          </a:ln>
        </p:spPr>
      </p:pic>
      <p:sp>
        <p:nvSpPr>
          <p:cNvPr id="324" name="Google Shape;324;p43"/>
          <p:cNvSpPr txBox="1"/>
          <p:nvPr/>
        </p:nvSpPr>
        <p:spPr>
          <a:xfrm>
            <a:off x="5848035" y="1240785"/>
            <a:ext cx="4976484" cy="584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200">
                <a:solidFill>
                  <a:schemeClr val="dk1"/>
                </a:solidFill>
                <a:latin typeface="Poppins SemiBold"/>
                <a:ea typeface="Poppins SemiBold"/>
                <a:cs typeface="Poppins SemiBold"/>
                <a:sym typeface="Poppins SemiBold"/>
              </a:rPr>
              <a:t>API -  </a:t>
            </a:r>
            <a:r>
              <a:rPr lang="en-US" sz="3200">
                <a:solidFill>
                  <a:srgbClr val="531E92"/>
                </a:solidFill>
                <a:latin typeface="Poppins SemiBold"/>
                <a:ea typeface="Poppins SemiBold"/>
                <a:cs typeface="Poppins SemiBold"/>
                <a:sym typeface="Poppins SemiBold"/>
              </a:rPr>
              <a:t>Origens</a:t>
            </a:r>
            <a:endParaRPr sz="3200">
              <a:solidFill>
                <a:schemeClr val="dk1"/>
              </a:solidFill>
              <a:latin typeface="Poppins SemiBold"/>
              <a:ea typeface="Poppins SemiBold"/>
              <a:cs typeface="Poppins SemiBold"/>
              <a:sym typeface="Poppins SemiBold"/>
            </a:endParaRPr>
          </a:p>
        </p:txBody>
      </p:sp>
      <p:sp>
        <p:nvSpPr>
          <p:cNvPr id="325" name="Google Shape;325;p43"/>
          <p:cNvSpPr txBox="1"/>
          <p:nvPr/>
        </p:nvSpPr>
        <p:spPr>
          <a:xfrm>
            <a:off x="5848035" y="2049197"/>
            <a:ext cx="4976484" cy="2270109"/>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1600">
                <a:solidFill>
                  <a:srgbClr val="595959"/>
                </a:solidFill>
                <a:latin typeface="Arial"/>
                <a:ea typeface="Arial"/>
                <a:cs typeface="Arial"/>
                <a:sym typeface="Arial"/>
              </a:rPr>
              <a:t>A integração de sistemas com utilização de APIs como a conhecemos hoje, baseada em protocolos abertos da web, começou nos Estados Unidos acerca do ano 2000, protagonizada por empresas que, até hoje, são gigantes mundiais em business tecnológicos dos mais variados objetivos.</a:t>
            </a:r>
            <a:endParaRPr sz="1600">
              <a:solidFill>
                <a:srgbClr val="595959"/>
              </a:solidFill>
              <a:latin typeface="Arial"/>
              <a:ea typeface="Arial"/>
              <a:cs typeface="Arial"/>
              <a:sym typeface="Arial"/>
            </a:endParaRPr>
          </a:p>
        </p:txBody>
      </p:sp>
      <p:sp>
        <p:nvSpPr>
          <p:cNvPr id="326" name="Google Shape;326;p43"/>
          <p:cNvSpPr txBox="1"/>
          <p:nvPr/>
        </p:nvSpPr>
        <p:spPr>
          <a:xfrm>
            <a:off x="8434670" y="5712164"/>
            <a:ext cx="2241568" cy="292388"/>
          </a:xfrm>
          <a:prstGeom prst="rect">
            <a:avLst/>
          </a:prstGeom>
          <a:noFill/>
          <a:ln>
            <a:noFill/>
          </a:ln>
        </p:spPr>
        <p:txBody>
          <a:bodyPr anchorCtr="0" anchor="t" bIns="45700" lIns="251975" spcFirstLastPara="1" rIns="251975" wrap="square" tIns="45700">
            <a:noAutofit/>
          </a:bodyPr>
          <a:lstStyle/>
          <a:p>
            <a:pPr indent="0" lvl="0" marL="0" marR="0" rtl="0" algn="l">
              <a:spcBef>
                <a:spcPts val="0"/>
              </a:spcBef>
              <a:spcAft>
                <a:spcPts val="0"/>
              </a:spcAft>
              <a:buNone/>
            </a:pPr>
            <a:r>
              <a:rPr lang="en-US" sz="1300">
                <a:solidFill>
                  <a:schemeClr val="dk1"/>
                </a:solidFill>
                <a:latin typeface="Poppins SemiBold"/>
                <a:ea typeface="Poppins SemiBold"/>
                <a:cs typeface="Poppins SemiBold"/>
                <a:sym typeface="Poppins SemiBold"/>
              </a:rPr>
              <a:t>API</a:t>
            </a:r>
            <a:endParaRPr/>
          </a:p>
        </p:txBody>
      </p:sp>
      <p:sp>
        <p:nvSpPr>
          <p:cNvPr id="327" name="Google Shape;327;p43"/>
          <p:cNvSpPr txBox="1"/>
          <p:nvPr/>
        </p:nvSpPr>
        <p:spPr>
          <a:xfrm>
            <a:off x="1262376" y="873384"/>
            <a:ext cx="1276014" cy="29238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300">
                <a:solidFill>
                  <a:schemeClr val="dk1"/>
                </a:solidFill>
                <a:latin typeface="Poppins SemiBold"/>
                <a:ea typeface="Poppins SemiBold"/>
                <a:cs typeface="Poppins SemiBold"/>
                <a:sym typeface="Poppins SemiBold"/>
              </a:rPr>
              <a:t>API</a:t>
            </a:r>
            <a:endParaRPr/>
          </a:p>
        </p:txBody>
      </p:sp>
      <p:grpSp>
        <p:nvGrpSpPr>
          <p:cNvPr id="328" name="Google Shape;328;p43"/>
          <p:cNvGrpSpPr/>
          <p:nvPr/>
        </p:nvGrpSpPr>
        <p:grpSpPr>
          <a:xfrm>
            <a:off x="5352573" y="5738687"/>
            <a:ext cx="3082097" cy="245268"/>
            <a:chOff x="5352573" y="5738687"/>
            <a:chExt cx="3082097" cy="245268"/>
          </a:xfrm>
        </p:grpSpPr>
        <p:cxnSp>
          <p:nvCxnSpPr>
            <p:cNvPr id="329" name="Google Shape;329;p43"/>
            <p:cNvCxnSpPr>
              <a:stCxn id="326" idx="1"/>
              <a:endCxn id="330" idx="6"/>
            </p:cNvCxnSpPr>
            <p:nvPr/>
          </p:nvCxnSpPr>
          <p:spPr>
            <a:xfrm flipH="1">
              <a:off x="5597870" y="5858358"/>
              <a:ext cx="2836800" cy="3000"/>
            </a:xfrm>
            <a:prstGeom prst="straightConnector1">
              <a:avLst/>
            </a:prstGeom>
            <a:noFill/>
            <a:ln cap="flat" cmpd="sng" w="12700">
              <a:solidFill>
                <a:srgbClr val="531E92"/>
              </a:solidFill>
              <a:prstDash val="solid"/>
              <a:miter lim="800000"/>
              <a:headEnd len="sm" w="sm" type="none"/>
              <a:tailEnd len="sm" w="sm" type="none"/>
            </a:ln>
          </p:spPr>
        </p:cxnSp>
        <p:grpSp>
          <p:nvGrpSpPr>
            <p:cNvPr id="331" name="Google Shape;331;p43"/>
            <p:cNvGrpSpPr/>
            <p:nvPr/>
          </p:nvGrpSpPr>
          <p:grpSpPr>
            <a:xfrm>
              <a:off x="5352573" y="5738687"/>
              <a:ext cx="245270" cy="245268"/>
              <a:chOff x="5576411" y="5738687"/>
              <a:chExt cx="245270" cy="245268"/>
            </a:xfrm>
          </p:grpSpPr>
          <p:sp>
            <p:nvSpPr>
              <p:cNvPr id="330" name="Google Shape;330;p43"/>
              <p:cNvSpPr/>
              <p:nvPr/>
            </p:nvSpPr>
            <p:spPr>
              <a:xfrm>
                <a:off x="5576411" y="5738687"/>
                <a:ext cx="245270" cy="245268"/>
              </a:xfrm>
              <a:prstGeom prst="ellipse">
                <a:avLst/>
              </a:prstGeom>
              <a:noFill/>
              <a:ln cap="flat" cmpd="sng" w="12700">
                <a:solidFill>
                  <a:srgbClr val="531E9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2" name="Google Shape;332;p43"/>
              <p:cNvSpPr/>
              <p:nvPr/>
            </p:nvSpPr>
            <p:spPr>
              <a:xfrm>
                <a:off x="5639850" y="5800725"/>
                <a:ext cx="121192" cy="121192"/>
              </a:xfrm>
              <a:prstGeom prst="ellipse">
                <a:avLst/>
              </a:prstGeom>
              <a:solidFill>
                <a:srgbClr val="531E9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grpSp>
        <p:nvGrpSpPr>
          <p:cNvPr id="333" name="Google Shape;333;p43"/>
          <p:cNvGrpSpPr/>
          <p:nvPr/>
        </p:nvGrpSpPr>
        <p:grpSpPr>
          <a:xfrm rot="10800000">
            <a:off x="2549034" y="904638"/>
            <a:ext cx="2988170" cy="245268"/>
            <a:chOff x="2548899" y="872724"/>
            <a:chExt cx="2988170" cy="245268"/>
          </a:xfrm>
        </p:grpSpPr>
        <p:cxnSp>
          <p:nvCxnSpPr>
            <p:cNvPr id="334" name="Google Shape;334;p43"/>
            <p:cNvCxnSpPr>
              <a:endCxn id="335" idx="6"/>
            </p:cNvCxnSpPr>
            <p:nvPr/>
          </p:nvCxnSpPr>
          <p:spPr>
            <a:xfrm rot="10800000">
              <a:off x="2794169" y="995358"/>
              <a:ext cx="2742900" cy="4800"/>
            </a:xfrm>
            <a:prstGeom prst="straightConnector1">
              <a:avLst/>
            </a:prstGeom>
            <a:noFill/>
            <a:ln cap="flat" cmpd="sng" w="12700">
              <a:solidFill>
                <a:srgbClr val="531E92"/>
              </a:solidFill>
              <a:prstDash val="solid"/>
              <a:miter lim="800000"/>
              <a:headEnd len="sm" w="sm" type="none"/>
              <a:tailEnd len="sm" w="sm" type="none"/>
            </a:ln>
          </p:spPr>
        </p:cxnSp>
        <p:grpSp>
          <p:nvGrpSpPr>
            <p:cNvPr id="336" name="Google Shape;336;p43"/>
            <p:cNvGrpSpPr/>
            <p:nvPr/>
          </p:nvGrpSpPr>
          <p:grpSpPr>
            <a:xfrm>
              <a:off x="2548899" y="872724"/>
              <a:ext cx="245270" cy="245268"/>
              <a:chOff x="5576411" y="5738687"/>
              <a:chExt cx="245270" cy="245268"/>
            </a:xfrm>
          </p:grpSpPr>
          <p:sp>
            <p:nvSpPr>
              <p:cNvPr id="335" name="Google Shape;335;p43"/>
              <p:cNvSpPr/>
              <p:nvPr/>
            </p:nvSpPr>
            <p:spPr>
              <a:xfrm>
                <a:off x="5576411" y="5738687"/>
                <a:ext cx="245270" cy="245268"/>
              </a:xfrm>
              <a:prstGeom prst="ellipse">
                <a:avLst/>
              </a:prstGeom>
              <a:noFill/>
              <a:ln cap="flat" cmpd="sng" w="12700">
                <a:solidFill>
                  <a:srgbClr val="531E9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7" name="Google Shape;337;p43"/>
              <p:cNvSpPr/>
              <p:nvPr/>
            </p:nvSpPr>
            <p:spPr>
              <a:xfrm>
                <a:off x="5639850" y="5800725"/>
                <a:ext cx="121192" cy="121192"/>
              </a:xfrm>
              <a:prstGeom prst="ellipse">
                <a:avLst/>
              </a:prstGeom>
              <a:solidFill>
                <a:srgbClr val="531E9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pic>
        <p:nvPicPr>
          <p:cNvPr id="338" name="Google Shape;338;p43"/>
          <p:cNvPicPr preferRelativeResize="0"/>
          <p:nvPr/>
        </p:nvPicPr>
        <p:blipFill rotWithShape="1">
          <a:blip r:embed="rId4">
            <a:alphaModFix/>
          </a:blip>
          <a:srcRect b="0" l="0" r="0" t="0"/>
          <a:stretch/>
        </p:blipFill>
        <p:spPr>
          <a:xfrm>
            <a:off x="5895996" y="4723291"/>
            <a:ext cx="1023269" cy="716821"/>
          </a:xfrm>
          <a:prstGeom prst="rect">
            <a:avLst/>
          </a:prstGeom>
          <a:noFill/>
          <a:ln>
            <a:noFill/>
          </a:ln>
        </p:spPr>
      </p:pic>
      <p:pic>
        <p:nvPicPr>
          <p:cNvPr id="339" name="Google Shape;339;p43"/>
          <p:cNvPicPr preferRelativeResize="0"/>
          <p:nvPr/>
        </p:nvPicPr>
        <p:blipFill rotWithShape="1">
          <a:blip r:embed="rId5">
            <a:alphaModFix/>
          </a:blip>
          <a:srcRect b="0" l="0" r="0" t="0"/>
          <a:stretch/>
        </p:blipFill>
        <p:spPr>
          <a:xfrm>
            <a:off x="7198969" y="4757298"/>
            <a:ext cx="1378100" cy="550881"/>
          </a:xfrm>
          <a:prstGeom prst="rect">
            <a:avLst/>
          </a:prstGeom>
          <a:noFill/>
          <a:ln>
            <a:noFill/>
          </a:ln>
        </p:spPr>
      </p:pic>
      <p:pic>
        <p:nvPicPr>
          <p:cNvPr id="340" name="Google Shape;340;p43"/>
          <p:cNvPicPr preferRelativeResize="0"/>
          <p:nvPr/>
        </p:nvPicPr>
        <p:blipFill rotWithShape="1">
          <a:blip r:embed="rId6">
            <a:alphaModFix/>
          </a:blip>
          <a:srcRect b="0" l="0" r="0" t="0"/>
          <a:stretch/>
        </p:blipFill>
        <p:spPr>
          <a:xfrm>
            <a:off x="10953736" y="4818427"/>
            <a:ext cx="712582" cy="574816"/>
          </a:xfrm>
          <a:prstGeom prst="rect">
            <a:avLst/>
          </a:prstGeom>
          <a:noFill/>
          <a:ln>
            <a:noFill/>
          </a:ln>
        </p:spPr>
      </p:pic>
      <p:pic>
        <p:nvPicPr>
          <p:cNvPr id="341" name="Google Shape;341;p43"/>
          <p:cNvPicPr preferRelativeResize="0"/>
          <p:nvPr/>
        </p:nvPicPr>
        <p:blipFill rotWithShape="1">
          <a:blip r:embed="rId7">
            <a:alphaModFix/>
          </a:blip>
          <a:srcRect b="0" l="0" r="0" t="0"/>
          <a:stretch/>
        </p:blipFill>
        <p:spPr>
          <a:xfrm>
            <a:off x="8856772" y="4689955"/>
            <a:ext cx="1817260" cy="102220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44"/>
          <p:cNvPicPr preferRelativeResize="0"/>
          <p:nvPr>
            <p:ph idx="2" type="pic"/>
          </p:nvPr>
        </p:nvPicPr>
        <p:blipFill rotWithShape="1">
          <a:blip r:embed="rId3">
            <a:alphaModFix/>
          </a:blip>
          <a:srcRect b="0" l="15218" r="15218" t="0"/>
          <a:stretch/>
        </p:blipFill>
        <p:spPr>
          <a:xfrm>
            <a:off x="5325110" y="1303018"/>
            <a:ext cx="6866890" cy="5553712"/>
          </a:xfrm>
          <a:prstGeom prst="rect">
            <a:avLst/>
          </a:prstGeom>
          <a:solidFill>
            <a:schemeClr val="lt1"/>
          </a:solidFill>
          <a:ln>
            <a:noFill/>
          </a:ln>
        </p:spPr>
      </p:pic>
      <p:pic>
        <p:nvPicPr>
          <p:cNvPr id="347" name="Google Shape;347;p44"/>
          <p:cNvPicPr preferRelativeResize="0"/>
          <p:nvPr/>
        </p:nvPicPr>
        <p:blipFill rotWithShape="1">
          <a:blip r:embed="rId4">
            <a:alphaModFix/>
          </a:blip>
          <a:srcRect b="0" l="0" r="0" t="0"/>
          <a:stretch/>
        </p:blipFill>
        <p:spPr>
          <a:xfrm>
            <a:off x="790112" y="1303018"/>
            <a:ext cx="5983550" cy="3344557"/>
          </a:xfrm>
          <a:prstGeom prst="rect">
            <a:avLst/>
          </a:prstGeom>
          <a:noFill/>
          <a:ln>
            <a:noFill/>
          </a:ln>
        </p:spPr>
      </p:pic>
      <p:sp>
        <p:nvSpPr>
          <p:cNvPr id="348" name="Google Shape;348;p44"/>
          <p:cNvSpPr txBox="1"/>
          <p:nvPr/>
        </p:nvSpPr>
        <p:spPr>
          <a:xfrm>
            <a:off x="790112" y="382875"/>
            <a:ext cx="5868140" cy="5847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200">
                <a:solidFill>
                  <a:schemeClr val="dk1"/>
                </a:solidFill>
                <a:latin typeface="Poppins SemiBold"/>
                <a:ea typeface="Poppins SemiBold"/>
                <a:cs typeface="Poppins SemiBold"/>
                <a:sym typeface="Poppins SemiBold"/>
              </a:rPr>
              <a:t>Naquela época era tudo </a:t>
            </a:r>
            <a:r>
              <a:rPr lang="en-US" sz="3200">
                <a:solidFill>
                  <a:srgbClr val="531E92"/>
                </a:solidFill>
                <a:latin typeface="Poppins SemiBold"/>
                <a:ea typeface="Poppins SemiBold"/>
                <a:cs typeface="Poppins SemiBold"/>
                <a:sym typeface="Poppins SemiBold"/>
              </a:rPr>
              <a:t>mato…</a:t>
            </a:r>
            <a:endParaRPr sz="3200">
              <a:solidFill>
                <a:schemeClr val="dk1"/>
              </a:solidFill>
              <a:latin typeface="Poppins SemiBold"/>
              <a:ea typeface="Poppins SemiBold"/>
              <a:cs typeface="Poppins SemiBold"/>
              <a:sym typeface="Poppins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5"/>
          <p:cNvSpPr txBox="1"/>
          <p:nvPr/>
        </p:nvSpPr>
        <p:spPr>
          <a:xfrm>
            <a:off x="5699465" y="676524"/>
            <a:ext cx="5479282"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dk1"/>
                </a:solidFill>
                <a:latin typeface="Poppins SemiBold"/>
                <a:ea typeface="Poppins SemiBold"/>
                <a:cs typeface="Poppins SemiBold"/>
                <a:sym typeface="Poppins SemiBold"/>
              </a:rPr>
              <a:t>Como que funciona hoje com </a:t>
            </a:r>
            <a:r>
              <a:rPr b="1" lang="en-US" sz="2800">
                <a:solidFill>
                  <a:srgbClr val="531E92"/>
                </a:solidFill>
                <a:latin typeface="Poppins SemiBold"/>
                <a:ea typeface="Poppins SemiBold"/>
                <a:cs typeface="Poppins SemiBold"/>
                <a:sym typeface="Poppins SemiBold"/>
              </a:rPr>
              <a:t>API</a:t>
            </a:r>
            <a:r>
              <a:rPr lang="en-US" sz="2800">
                <a:solidFill>
                  <a:srgbClr val="531E92"/>
                </a:solidFill>
                <a:latin typeface="Poppins SemiBold"/>
                <a:ea typeface="Poppins SemiBold"/>
                <a:cs typeface="Poppins SemiBold"/>
                <a:sym typeface="Poppins SemiBold"/>
              </a:rPr>
              <a:t> </a:t>
            </a:r>
            <a:r>
              <a:rPr lang="en-US" sz="2800">
                <a:solidFill>
                  <a:schemeClr val="dk1"/>
                </a:solidFill>
                <a:latin typeface="Poppins SemiBold"/>
                <a:ea typeface="Poppins SemiBold"/>
                <a:cs typeface="Poppins SemiBold"/>
                <a:sym typeface="Poppins SemiBold"/>
              </a:rPr>
              <a:t>?</a:t>
            </a:r>
            <a:endParaRPr/>
          </a:p>
        </p:txBody>
      </p:sp>
      <p:pic>
        <p:nvPicPr>
          <p:cNvPr id="354" name="Google Shape;354;p45"/>
          <p:cNvPicPr preferRelativeResize="0"/>
          <p:nvPr>
            <p:ph idx="2" type="pic"/>
          </p:nvPr>
        </p:nvPicPr>
        <p:blipFill rotWithShape="1">
          <a:blip r:embed="rId3">
            <a:alphaModFix/>
          </a:blip>
          <a:srcRect b="0" l="17529" r="17530" t="0"/>
          <a:stretch/>
        </p:blipFill>
        <p:spPr>
          <a:xfrm>
            <a:off x="1" y="0"/>
            <a:ext cx="5022203" cy="6858000"/>
          </a:xfrm>
          <a:prstGeom prst="rect">
            <a:avLst/>
          </a:prstGeom>
          <a:solidFill>
            <a:schemeClr val="lt1"/>
          </a:solidFill>
          <a:ln>
            <a:noFill/>
          </a:ln>
        </p:spPr>
      </p:pic>
      <p:pic>
        <p:nvPicPr>
          <p:cNvPr id="355" name="Google Shape;355;p45"/>
          <p:cNvPicPr preferRelativeResize="0"/>
          <p:nvPr/>
        </p:nvPicPr>
        <p:blipFill rotWithShape="1">
          <a:blip r:embed="rId4">
            <a:alphaModFix/>
          </a:blip>
          <a:srcRect b="0" l="0" r="0" t="0"/>
          <a:stretch/>
        </p:blipFill>
        <p:spPr>
          <a:xfrm>
            <a:off x="5507785" y="1769274"/>
            <a:ext cx="6093459" cy="430567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sp>
        <p:nvSpPr>
          <p:cNvPr id="360" name="Google Shape;360;p46"/>
          <p:cNvSpPr txBox="1"/>
          <p:nvPr/>
        </p:nvSpPr>
        <p:spPr>
          <a:xfrm>
            <a:off x="879500" y="4553308"/>
            <a:ext cx="3516242" cy="4770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500">
                <a:solidFill>
                  <a:schemeClr val="dk1"/>
                </a:solidFill>
                <a:latin typeface="Poppins SemiBold"/>
                <a:ea typeface="Poppins SemiBold"/>
                <a:cs typeface="Poppins SemiBold"/>
                <a:sym typeface="Poppins SemiBold"/>
              </a:rPr>
              <a:t>FLUXO</a:t>
            </a:r>
            <a:endParaRPr/>
          </a:p>
        </p:txBody>
      </p:sp>
      <p:pic>
        <p:nvPicPr>
          <p:cNvPr id="361" name="Google Shape;361;p46"/>
          <p:cNvPicPr preferRelativeResize="0"/>
          <p:nvPr>
            <p:ph idx="2" type="pic"/>
          </p:nvPr>
        </p:nvPicPr>
        <p:blipFill rotWithShape="1">
          <a:blip r:embed="rId3">
            <a:alphaModFix/>
          </a:blip>
          <a:srcRect b="0" l="4056" r="4056" t="0"/>
          <a:stretch/>
        </p:blipFill>
        <p:spPr>
          <a:xfrm>
            <a:off x="0" y="1"/>
            <a:ext cx="7169718" cy="4276531"/>
          </a:xfrm>
          <a:prstGeom prst="rect">
            <a:avLst/>
          </a:prstGeom>
          <a:solidFill>
            <a:schemeClr val="lt1"/>
          </a:solidFill>
          <a:ln>
            <a:noFill/>
          </a:ln>
        </p:spPr>
      </p:pic>
      <p:sp>
        <p:nvSpPr>
          <p:cNvPr id="362" name="Google Shape;362;p46"/>
          <p:cNvSpPr txBox="1"/>
          <p:nvPr/>
        </p:nvSpPr>
        <p:spPr>
          <a:xfrm>
            <a:off x="879500" y="4918772"/>
            <a:ext cx="3071063"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531E92"/>
                </a:solidFill>
                <a:latin typeface="Poppins SemiBold"/>
                <a:ea typeface="Poppins SemiBold"/>
                <a:cs typeface="Poppins SemiBold"/>
                <a:sym typeface="Poppins SemiBold"/>
              </a:rPr>
              <a:t>REQUISIÇÃO</a:t>
            </a:r>
            <a:endParaRPr/>
          </a:p>
        </p:txBody>
      </p:sp>
      <p:sp>
        <p:nvSpPr>
          <p:cNvPr id="363" name="Google Shape;363;p46"/>
          <p:cNvSpPr txBox="1"/>
          <p:nvPr/>
        </p:nvSpPr>
        <p:spPr>
          <a:xfrm>
            <a:off x="879500" y="5511781"/>
            <a:ext cx="2831366"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531E92"/>
                </a:solidFill>
                <a:latin typeface="Poppins SemiBold"/>
                <a:ea typeface="Poppins SemiBold"/>
                <a:cs typeface="Poppins SemiBold"/>
                <a:sym typeface="Poppins SemiBold"/>
              </a:rPr>
              <a:t>RESPOSTA</a:t>
            </a:r>
            <a:endParaRPr/>
          </a:p>
        </p:txBody>
      </p:sp>
      <p:pic>
        <p:nvPicPr>
          <p:cNvPr id="364" name="Google Shape;364;p46"/>
          <p:cNvPicPr preferRelativeResize="0"/>
          <p:nvPr/>
        </p:nvPicPr>
        <p:blipFill rotWithShape="1">
          <a:blip r:embed="rId4">
            <a:alphaModFix/>
          </a:blip>
          <a:srcRect b="0" l="0" r="0" t="0"/>
          <a:stretch/>
        </p:blipFill>
        <p:spPr>
          <a:xfrm>
            <a:off x="6371787" y="1100525"/>
            <a:ext cx="5173902" cy="5621969"/>
          </a:xfrm>
          <a:prstGeom prst="rect">
            <a:avLst/>
          </a:prstGeom>
          <a:noFill/>
          <a:ln>
            <a:noFill/>
          </a:ln>
        </p:spPr>
      </p:pic>
      <p:sp>
        <p:nvSpPr>
          <p:cNvPr id="365" name="Google Shape;365;p46"/>
          <p:cNvSpPr txBox="1"/>
          <p:nvPr/>
        </p:nvSpPr>
        <p:spPr>
          <a:xfrm rot="5400000">
            <a:off x="5697835" y="3757620"/>
            <a:ext cx="1347903"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400">
                <a:solidFill>
                  <a:srgbClr val="531E92"/>
                </a:solidFill>
                <a:latin typeface="Poppins SemiBold"/>
                <a:ea typeface="Poppins SemiBold"/>
                <a:cs typeface="Poppins SemiBold"/>
                <a:sym typeface="Poppins SemiBold"/>
              </a:rPr>
              <a:t>---&gt; REQUEST</a:t>
            </a:r>
            <a:endParaRPr/>
          </a:p>
        </p:txBody>
      </p:sp>
      <p:sp>
        <p:nvSpPr>
          <p:cNvPr id="366" name="Google Shape;366;p46"/>
          <p:cNvSpPr txBox="1"/>
          <p:nvPr/>
        </p:nvSpPr>
        <p:spPr>
          <a:xfrm rot="-5400000">
            <a:off x="10871737" y="3626246"/>
            <a:ext cx="1347903" cy="3077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400">
                <a:solidFill>
                  <a:srgbClr val="531E92"/>
                </a:solidFill>
                <a:latin typeface="Poppins SemiBold"/>
                <a:ea typeface="Poppins SemiBold"/>
                <a:cs typeface="Poppins SemiBold"/>
                <a:sym typeface="Poppins SemiBold"/>
              </a:rPr>
              <a:t>---&gt; RESPONSE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47"/>
          <p:cNvPicPr preferRelativeResize="0"/>
          <p:nvPr>
            <p:ph idx="2" type="pic"/>
          </p:nvPr>
        </p:nvPicPr>
        <p:blipFill rotWithShape="1">
          <a:blip r:embed="rId3">
            <a:alphaModFix/>
          </a:blip>
          <a:srcRect b="0" l="3063" r="3062" t="0"/>
          <a:stretch/>
        </p:blipFill>
        <p:spPr>
          <a:xfrm>
            <a:off x="-1073718" y="-34906"/>
            <a:ext cx="7169718" cy="4276531"/>
          </a:xfrm>
          <a:prstGeom prst="rect">
            <a:avLst/>
          </a:prstGeom>
          <a:solidFill>
            <a:schemeClr val="lt1"/>
          </a:solidFill>
          <a:ln>
            <a:noFill/>
          </a:ln>
        </p:spPr>
      </p:pic>
      <p:sp>
        <p:nvSpPr>
          <p:cNvPr id="372" name="Google Shape;372;p47"/>
          <p:cNvSpPr txBox="1"/>
          <p:nvPr/>
        </p:nvSpPr>
        <p:spPr>
          <a:xfrm>
            <a:off x="6341614" y="221945"/>
            <a:ext cx="2261715"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531E92"/>
                </a:solidFill>
                <a:latin typeface="Poppins SemiBold"/>
                <a:ea typeface="Poppins SemiBold"/>
                <a:cs typeface="Poppins SemiBold"/>
                <a:sym typeface="Poppins SemiBold"/>
              </a:rPr>
              <a:t>REST</a:t>
            </a:r>
            <a:endParaRPr/>
          </a:p>
        </p:txBody>
      </p:sp>
      <p:sp>
        <p:nvSpPr>
          <p:cNvPr id="373" name="Google Shape;373;p47"/>
          <p:cNvSpPr txBox="1"/>
          <p:nvPr/>
        </p:nvSpPr>
        <p:spPr>
          <a:xfrm>
            <a:off x="6341614" y="1208052"/>
            <a:ext cx="2261715"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531E92"/>
                </a:solidFill>
                <a:latin typeface="Poppins SemiBold"/>
                <a:ea typeface="Poppins SemiBold"/>
                <a:cs typeface="Poppins SemiBold"/>
                <a:sym typeface="Poppins SemiBold"/>
              </a:rPr>
              <a:t>RESTful</a:t>
            </a:r>
            <a:endParaRPr/>
          </a:p>
        </p:txBody>
      </p:sp>
      <p:sp>
        <p:nvSpPr>
          <p:cNvPr id="374" name="Google Shape;374;p47"/>
          <p:cNvSpPr txBox="1"/>
          <p:nvPr/>
        </p:nvSpPr>
        <p:spPr>
          <a:xfrm>
            <a:off x="6341615" y="1734028"/>
            <a:ext cx="351624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Poppins SemiBold"/>
                <a:ea typeface="Poppins SemiBold"/>
                <a:cs typeface="Poppins SemiBold"/>
                <a:sym typeface="Poppins SemiBold"/>
              </a:rPr>
              <a:t>Capacidade de trabalhar com REST</a:t>
            </a:r>
            <a:endParaRPr/>
          </a:p>
        </p:txBody>
      </p:sp>
      <p:sp>
        <p:nvSpPr>
          <p:cNvPr id="375" name="Google Shape;375;p47"/>
          <p:cNvSpPr txBox="1"/>
          <p:nvPr/>
        </p:nvSpPr>
        <p:spPr>
          <a:xfrm>
            <a:off x="6341615" y="762932"/>
            <a:ext cx="50596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Poppins SemiBold"/>
                <a:ea typeface="Poppins SemiBold"/>
                <a:cs typeface="Poppins SemiBold"/>
                <a:sym typeface="Poppins SemiBold"/>
              </a:rPr>
              <a:t>Comunicação HTTP utilizando verbos de chamada</a:t>
            </a:r>
            <a:endParaRPr sz="1800">
              <a:solidFill>
                <a:schemeClr val="dk1"/>
              </a:solidFill>
              <a:latin typeface="Poppins SemiBold"/>
              <a:ea typeface="Poppins SemiBold"/>
              <a:cs typeface="Poppins SemiBold"/>
              <a:sym typeface="Poppins SemiBold"/>
            </a:endParaRPr>
          </a:p>
        </p:txBody>
      </p:sp>
      <p:sp>
        <p:nvSpPr>
          <p:cNvPr id="376" name="Google Shape;376;p47"/>
          <p:cNvSpPr txBox="1"/>
          <p:nvPr/>
        </p:nvSpPr>
        <p:spPr>
          <a:xfrm>
            <a:off x="481109" y="4715261"/>
            <a:ext cx="5059662" cy="175432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REST</a:t>
            </a:r>
            <a:r>
              <a:rPr lang="en-US" sz="1800">
                <a:solidFill>
                  <a:schemeClr val="dk1"/>
                </a:solidFill>
                <a:latin typeface="Calibri"/>
                <a:ea typeface="Calibri"/>
                <a:cs typeface="Calibri"/>
                <a:sym typeface="Calibri"/>
              </a:rPr>
              <a:t> é um termo definido para "Transferência de Estado Representacional"(Representational State Transfer), criado no ano 2000 por </a:t>
            </a:r>
            <a:r>
              <a:rPr b="1" lang="en-US" sz="1800">
                <a:solidFill>
                  <a:schemeClr val="dk1"/>
                </a:solidFill>
                <a:latin typeface="Calibri"/>
                <a:ea typeface="Calibri"/>
                <a:cs typeface="Calibri"/>
                <a:sym typeface="Calibri"/>
              </a:rPr>
              <a:t>Roy Fielding </a:t>
            </a:r>
            <a:r>
              <a:rPr lang="en-US" sz="1800">
                <a:solidFill>
                  <a:schemeClr val="dk1"/>
                </a:solidFill>
                <a:latin typeface="Calibri"/>
                <a:ea typeface="Calibri"/>
                <a:cs typeface="Calibri"/>
                <a:sym typeface="Calibri"/>
              </a:rPr>
              <a:t>em sua tese de doutoramento na qual ele descreve um design de arquitetura de software construído para servir aplicações em rede.</a:t>
            </a:r>
            <a:endParaRPr sz="1800">
              <a:solidFill>
                <a:schemeClr val="dk1"/>
              </a:solidFill>
              <a:latin typeface="Poppins SemiBold"/>
              <a:ea typeface="Poppins SemiBold"/>
              <a:cs typeface="Poppins SemiBold"/>
              <a:sym typeface="Poppins SemiBold"/>
            </a:endParaRPr>
          </a:p>
        </p:txBody>
      </p:sp>
      <p:pic>
        <p:nvPicPr>
          <p:cNvPr id="377" name="Google Shape;377;p47"/>
          <p:cNvPicPr preferRelativeResize="0"/>
          <p:nvPr/>
        </p:nvPicPr>
        <p:blipFill rotWithShape="1">
          <a:blip r:embed="rId4">
            <a:alphaModFix/>
          </a:blip>
          <a:srcRect b="0" l="0" r="0" t="0"/>
          <a:stretch/>
        </p:blipFill>
        <p:spPr>
          <a:xfrm>
            <a:off x="6408982" y="4728035"/>
            <a:ext cx="5169414" cy="1754326"/>
          </a:xfrm>
          <a:prstGeom prst="rect">
            <a:avLst/>
          </a:prstGeom>
          <a:noFill/>
          <a:ln>
            <a:noFill/>
          </a:ln>
        </p:spPr>
      </p:pic>
      <p:sp>
        <p:nvSpPr>
          <p:cNvPr id="378" name="Google Shape;378;p47"/>
          <p:cNvSpPr txBox="1"/>
          <p:nvPr/>
        </p:nvSpPr>
        <p:spPr>
          <a:xfrm>
            <a:off x="6341614" y="2213591"/>
            <a:ext cx="3903217"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FF6600"/>
                </a:solidFill>
                <a:latin typeface="Poppins SemiBold"/>
                <a:ea typeface="Poppins SemiBold"/>
                <a:cs typeface="Poppins SemiBold"/>
                <a:sym typeface="Poppins SemiBold"/>
              </a:rPr>
              <a:t>Estrutura Geral</a:t>
            </a:r>
            <a:endParaRPr b="1" sz="4000">
              <a:solidFill>
                <a:srgbClr val="FF6600"/>
              </a:solidFill>
              <a:latin typeface="Poppins SemiBold"/>
              <a:ea typeface="Poppins SemiBold"/>
              <a:cs typeface="Poppins SemiBold"/>
              <a:sym typeface="Poppins SemiBold"/>
            </a:endParaRPr>
          </a:p>
        </p:txBody>
      </p:sp>
      <p:sp>
        <p:nvSpPr>
          <p:cNvPr id="379" name="Google Shape;379;p47"/>
          <p:cNvSpPr txBox="1"/>
          <p:nvPr/>
        </p:nvSpPr>
        <p:spPr>
          <a:xfrm>
            <a:off x="6341614" y="2894845"/>
            <a:ext cx="50596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Poppins SemiBold"/>
                <a:ea typeface="Poppins SemiBold"/>
                <a:cs typeface="Poppins SemiBold"/>
                <a:sym typeface="Poppins SemiBold"/>
              </a:rPr>
              <a:t>Endpoint</a:t>
            </a:r>
            <a:r>
              <a:rPr lang="en-US" sz="1800">
                <a:solidFill>
                  <a:srgbClr val="FF6600"/>
                </a:solidFill>
                <a:latin typeface="Poppins SemiBold"/>
                <a:ea typeface="Poppins SemiBold"/>
                <a:cs typeface="Poppins SemiBold"/>
                <a:sym typeface="Poppins SemiBold"/>
              </a:rPr>
              <a:t> HTTP – </a:t>
            </a:r>
            <a:r>
              <a:rPr lang="en-US" sz="1400">
                <a:solidFill>
                  <a:srgbClr val="FF6600"/>
                </a:solidFill>
                <a:latin typeface="Poppins SemiBold"/>
                <a:ea typeface="Poppins SemiBold"/>
                <a:cs typeface="Poppins SemiBold"/>
                <a:sym typeface="Poppins SemiBold"/>
              </a:rPr>
              <a:t>Url de chamada da API</a:t>
            </a:r>
            <a:endParaRPr sz="1800">
              <a:solidFill>
                <a:srgbClr val="FF6600"/>
              </a:solidFill>
              <a:latin typeface="Poppins SemiBold"/>
              <a:ea typeface="Poppins SemiBold"/>
              <a:cs typeface="Poppins SemiBold"/>
              <a:sym typeface="Poppins SemiBold"/>
            </a:endParaRPr>
          </a:p>
        </p:txBody>
      </p:sp>
      <p:sp>
        <p:nvSpPr>
          <p:cNvPr id="380" name="Google Shape;380;p47"/>
          <p:cNvSpPr txBox="1"/>
          <p:nvPr/>
        </p:nvSpPr>
        <p:spPr>
          <a:xfrm>
            <a:off x="6341614" y="3300955"/>
            <a:ext cx="50596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Poppins SemiBold"/>
                <a:ea typeface="Poppins SemiBold"/>
                <a:cs typeface="Poppins SemiBold"/>
                <a:sym typeface="Poppins SemiBold"/>
              </a:rPr>
              <a:t>Verbos/Métodos </a:t>
            </a:r>
            <a:r>
              <a:rPr lang="en-US" sz="1800">
                <a:solidFill>
                  <a:srgbClr val="FF6600"/>
                </a:solidFill>
                <a:latin typeface="Poppins SemiBold"/>
                <a:ea typeface="Poppins SemiBold"/>
                <a:cs typeface="Poppins SemiBold"/>
                <a:sym typeface="Poppins SemiBold"/>
              </a:rPr>
              <a:t>– </a:t>
            </a:r>
            <a:r>
              <a:rPr lang="en-US" sz="1400">
                <a:solidFill>
                  <a:srgbClr val="FF6600"/>
                </a:solidFill>
                <a:latin typeface="Poppins SemiBold"/>
                <a:ea typeface="Poppins SemiBold"/>
                <a:cs typeface="Poppins SemiBold"/>
                <a:sym typeface="Poppins SemiBold"/>
              </a:rPr>
              <a:t>Ação desejada</a:t>
            </a:r>
            <a:endParaRPr sz="1800">
              <a:solidFill>
                <a:srgbClr val="FF6600"/>
              </a:solidFill>
              <a:latin typeface="Poppins SemiBold"/>
              <a:ea typeface="Poppins SemiBold"/>
              <a:cs typeface="Poppins SemiBold"/>
              <a:sym typeface="Poppins SemiBold"/>
            </a:endParaRPr>
          </a:p>
        </p:txBody>
      </p:sp>
      <p:sp>
        <p:nvSpPr>
          <p:cNvPr id="381" name="Google Shape;381;p47"/>
          <p:cNvSpPr txBox="1"/>
          <p:nvPr/>
        </p:nvSpPr>
        <p:spPr>
          <a:xfrm>
            <a:off x="6341614" y="3721358"/>
            <a:ext cx="50596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Poppins SemiBold"/>
                <a:ea typeface="Poppins SemiBold"/>
                <a:cs typeface="Poppins SemiBold"/>
                <a:sym typeface="Poppins SemiBold"/>
              </a:rPr>
              <a:t>Cabeçalhos</a:t>
            </a:r>
            <a:r>
              <a:rPr lang="en-US" sz="1800">
                <a:solidFill>
                  <a:srgbClr val="FF6600"/>
                </a:solidFill>
                <a:latin typeface="Poppins SemiBold"/>
                <a:ea typeface="Poppins SemiBold"/>
                <a:cs typeface="Poppins SemiBold"/>
                <a:sym typeface="Poppins SemiBold"/>
              </a:rPr>
              <a:t> – </a:t>
            </a:r>
            <a:r>
              <a:rPr lang="en-US" sz="1400">
                <a:solidFill>
                  <a:srgbClr val="FF6600"/>
                </a:solidFill>
                <a:latin typeface="Poppins SemiBold"/>
                <a:ea typeface="Poppins SemiBold"/>
                <a:cs typeface="Poppins SemiBold"/>
                <a:sym typeface="Poppins SemiBold"/>
              </a:rPr>
              <a:t>Informações como tipo de arquivo e autenticação</a:t>
            </a:r>
            <a:endParaRPr sz="1800">
              <a:solidFill>
                <a:srgbClr val="FF6600"/>
              </a:solidFill>
              <a:latin typeface="Poppins SemiBold"/>
              <a:ea typeface="Poppins SemiBold"/>
              <a:cs typeface="Poppins SemiBold"/>
              <a:sym typeface="Poppins SemiBold"/>
            </a:endParaRPr>
          </a:p>
        </p:txBody>
      </p:sp>
      <p:sp>
        <p:nvSpPr>
          <p:cNvPr id="382" name="Google Shape;382;p47"/>
          <p:cNvSpPr txBox="1"/>
          <p:nvPr/>
        </p:nvSpPr>
        <p:spPr>
          <a:xfrm>
            <a:off x="6341613" y="4132854"/>
            <a:ext cx="554558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800">
                <a:solidFill>
                  <a:srgbClr val="FF6600"/>
                </a:solidFill>
                <a:latin typeface="Poppins SemiBold"/>
                <a:ea typeface="Poppins SemiBold"/>
                <a:cs typeface="Poppins SemiBold"/>
                <a:sym typeface="Poppins SemiBold"/>
              </a:rPr>
              <a:t>Corpo</a:t>
            </a:r>
            <a:r>
              <a:rPr lang="en-US" sz="1800">
                <a:solidFill>
                  <a:srgbClr val="FF6600"/>
                </a:solidFill>
                <a:latin typeface="Poppins SemiBold"/>
                <a:ea typeface="Poppins SemiBold"/>
                <a:cs typeface="Poppins SemiBold"/>
                <a:sym typeface="Poppins SemiBold"/>
              </a:rPr>
              <a:t> – </a:t>
            </a:r>
            <a:r>
              <a:rPr lang="en-US" sz="1400">
                <a:solidFill>
                  <a:srgbClr val="FF6600"/>
                </a:solidFill>
                <a:latin typeface="Poppins SemiBold"/>
                <a:ea typeface="Poppins SemiBold"/>
                <a:cs typeface="Poppins SemiBold"/>
                <a:sym typeface="Poppins SemiBold"/>
              </a:rPr>
              <a:t>Dados enviados ou retornados, normalmente em JSON ou XML</a:t>
            </a:r>
            <a:endParaRPr sz="1800">
              <a:solidFill>
                <a:srgbClr val="FF6600"/>
              </a:solidFill>
              <a:latin typeface="Poppins SemiBold"/>
              <a:ea typeface="Poppins SemiBold"/>
              <a:cs typeface="Poppins SemiBold"/>
              <a:sym typeface="Poppins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pic>
        <p:nvPicPr>
          <p:cNvPr id="387" name="Google Shape;387;p48"/>
          <p:cNvPicPr preferRelativeResize="0"/>
          <p:nvPr>
            <p:ph idx="2" type="pic"/>
          </p:nvPr>
        </p:nvPicPr>
        <p:blipFill rotWithShape="1">
          <a:blip r:embed="rId3">
            <a:alphaModFix/>
          </a:blip>
          <a:srcRect b="0" l="16995" r="16995" t="0"/>
          <a:stretch/>
        </p:blipFill>
        <p:spPr>
          <a:xfrm>
            <a:off x="0" y="0"/>
            <a:ext cx="5571474" cy="4747620"/>
          </a:xfrm>
          <a:prstGeom prst="rect">
            <a:avLst/>
          </a:prstGeom>
          <a:solidFill>
            <a:schemeClr val="lt1"/>
          </a:solidFill>
          <a:ln>
            <a:noFill/>
          </a:ln>
        </p:spPr>
      </p:pic>
      <p:pic>
        <p:nvPicPr>
          <p:cNvPr id="388" name="Google Shape;388;p48"/>
          <p:cNvPicPr preferRelativeResize="0"/>
          <p:nvPr/>
        </p:nvPicPr>
        <p:blipFill rotWithShape="1">
          <a:blip r:embed="rId4">
            <a:alphaModFix/>
          </a:blip>
          <a:srcRect b="0" l="0" r="0" t="0"/>
          <a:stretch/>
        </p:blipFill>
        <p:spPr>
          <a:xfrm>
            <a:off x="4225769" y="749266"/>
            <a:ext cx="7500888" cy="5359468"/>
          </a:xfrm>
          <a:prstGeom prst="rect">
            <a:avLst/>
          </a:prstGeom>
          <a:noFill/>
          <a:ln cap="flat" cmpd="sng" w="57150">
            <a:solidFill>
              <a:srgbClr val="531E92"/>
            </a:solidFill>
            <a:prstDash val="dashDot"/>
            <a:round/>
            <a:headEnd len="sm" w="sm" type="none"/>
            <a:tailEnd len="sm" w="sm" type="none"/>
          </a:ln>
        </p:spPr>
      </p:pic>
      <p:sp>
        <p:nvSpPr>
          <p:cNvPr id="389" name="Google Shape;389;p48"/>
          <p:cNvSpPr txBox="1"/>
          <p:nvPr/>
        </p:nvSpPr>
        <p:spPr>
          <a:xfrm>
            <a:off x="679447" y="5535292"/>
            <a:ext cx="3071063"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000">
                <a:solidFill>
                  <a:srgbClr val="531E92"/>
                </a:solidFill>
                <a:latin typeface="Poppins SemiBold"/>
                <a:ea typeface="Poppins SemiBold"/>
                <a:cs typeface="Poppins SemiBold"/>
                <a:sym typeface="Poppins SemiBold"/>
              </a:rPr>
              <a:t>JSON vs XML</a:t>
            </a:r>
            <a:endParaRPr/>
          </a:p>
        </p:txBody>
      </p:sp>
      <p:sp>
        <p:nvSpPr>
          <p:cNvPr id="390" name="Google Shape;390;p48"/>
          <p:cNvSpPr txBox="1"/>
          <p:nvPr/>
        </p:nvSpPr>
        <p:spPr>
          <a:xfrm>
            <a:off x="679447" y="4907418"/>
            <a:ext cx="3071063"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200">
                <a:solidFill>
                  <a:schemeClr val="dk1"/>
                </a:solidFill>
                <a:latin typeface="Poppins SemiBold"/>
                <a:ea typeface="Poppins SemiBold"/>
                <a:cs typeface="Poppins SemiBold"/>
                <a:sym typeface="Poppins SemiBold"/>
              </a:rPr>
              <a:t>Corpo</a:t>
            </a:r>
            <a:r>
              <a:rPr lang="en-US" sz="4000">
                <a:solidFill>
                  <a:schemeClr val="dk1"/>
                </a:solidFill>
                <a:latin typeface="Poppins SemiBold"/>
                <a:ea typeface="Poppins SemiBold"/>
                <a:cs typeface="Poppins SemiBold"/>
                <a:sym typeface="Poppins SemiBold"/>
              </a:rPr>
              <a: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49"/>
          <p:cNvPicPr preferRelativeResize="0"/>
          <p:nvPr>
            <p:ph idx="2" type="pic"/>
          </p:nvPr>
        </p:nvPicPr>
        <p:blipFill rotWithShape="1">
          <a:blip r:embed="rId3">
            <a:alphaModFix/>
          </a:blip>
          <a:srcRect b="0" l="13380" r="13380" t="0"/>
          <a:stretch/>
        </p:blipFill>
        <p:spPr>
          <a:xfrm>
            <a:off x="-559292" y="0"/>
            <a:ext cx="5022203" cy="6858000"/>
          </a:xfrm>
          <a:prstGeom prst="rect">
            <a:avLst/>
          </a:prstGeom>
          <a:solidFill>
            <a:schemeClr val="lt1"/>
          </a:solidFill>
          <a:ln>
            <a:noFill/>
          </a:ln>
        </p:spPr>
      </p:pic>
      <p:pic>
        <p:nvPicPr>
          <p:cNvPr id="396" name="Google Shape;396;p49"/>
          <p:cNvPicPr preferRelativeResize="0"/>
          <p:nvPr/>
        </p:nvPicPr>
        <p:blipFill rotWithShape="1">
          <a:blip r:embed="rId4">
            <a:alphaModFix/>
          </a:blip>
          <a:srcRect b="0" l="0" r="0" t="0"/>
          <a:stretch/>
        </p:blipFill>
        <p:spPr>
          <a:xfrm>
            <a:off x="4462911" y="875561"/>
            <a:ext cx="7009336" cy="48760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pic>
        <p:nvPicPr>
          <p:cNvPr id="401" name="Google Shape;401;p50"/>
          <p:cNvPicPr preferRelativeResize="0"/>
          <p:nvPr>
            <p:ph idx="2" type="pic"/>
          </p:nvPr>
        </p:nvPicPr>
        <p:blipFill rotWithShape="1">
          <a:blip r:embed="rId3">
            <a:alphaModFix/>
          </a:blip>
          <a:srcRect b="0" l="1276" r="1275" t="0"/>
          <a:stretch/>
        </p:blipFill>
        <p:spPr>
          <a:xfrm>
            <a:off x="0" y="0"/>
            <a:ext cx="12192000" cy="6858000"/>
          </a:xfrm>
          <a:prstGeom prst="rect">
            <a:avLst/>
          </a:prstGeom>
          <a:solidFill>
            <a:schemeClr val="lt1"/>
          </a:solidFill>
          <a:ln>
            <a:noFill/>
          </a:ln>
        </p:spPr>
      </p:pic>
      <p:sp>
        <p:nvSpPr>
          <p:cNvPr id="402" name="Google Shape;402;p50"/>
          <p:cNvSpPr txBox="1"/>
          <p:nvPr/>
        </p:nvSpPr>
        <p:spPr>
          <a:xfrm>
            <a:off x="1783472" y="5380575"/>
            <a:ext cx="2699751" cy="954107"/>
          </a:xfrm>
          <a:prstGeom prst="rect">
            <a:avLst/>
          </a:prstGeom>
          <a:solidFill>
            <a:srgbClr val="262626"/>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1" sz="1200">
              <a:solidFill>
                <a:schemeClr val="lt1"/>
              </a:solidFill>
              <a:latin typeface="Poppins"/>
              <a:ea typeface="Poppins"/>
              <a:cs typeface="Poppins"/>
              <a:sym typeface="Poppins"/>
            </a:endParaRPr>
          </a:p>
          <a:p>
            <a:pPr indent="0" lvl="0" marL="0" marR="0" rtl="0" algn="ctr">
              <a:spcBef>
                <a:spcPts val="0"/>
              </a:spcBef>
              <a:spcAft>
                <a:spcPts val="0"/>
              </a:spcAft>
              <a:buNone/>
            </a:pPr>
            <a:r>
              <a:rPr b="1" lang="en-US" sz="3200">
                <a:solidFill>
                  <a:schemeClr val="lt1"/>
                </a:solidFill>
                <a:latin typeface="Poppins"/>
                <a:ea typeface="Poppins"/>
                <a:cs typeface="Poppins"/>
                <a:sym typeface="Poppins"/>
              </a:rPr>
              <a:t>OBRIGADO ☺</a:t>
            </a:r>
            <a:endParaRPr/>
          </a:p>
          <a:p>
            <a:pPr indent="0" lvl="0" marL="0" marR="0" rtl="0" algn="ctr">
              <a:spcBef>
                <a:spcPts val="0"/>
              </a:spcBef>
              <a:spcAft>
                <a:spcPts val="0"/>
              </a:spcAft>
              <a:buNone/>
            </a:pPr>
            <a:r>
              <a:t/>
            </a:r>
            <a:endParaRPr b="1" sz="1200">
              <a:solidFill>
                <a:schemeClr val="lt1"/>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